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Poppins" pitchFamily="2" charset="77"/>
      <p:regular r:id="rId13"/>
      <p:bold r:id="rId14"/>
      <p:italic r:id="rId15"/>
      <p:boldItalic r:id="rId16"/>
    </p:embeddedFont>
    <p:embeddedFont>
      <p:font typeface="Rubik Mono One" panose="02000504020000020004" pitchFamily="2" charset="-79"/>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8"/>
  </p:normalViewPr>
  <p:slideViewPr>
    <p:cSldViewPr snapToGrid="0">
      <p:cViewPr varScale="1">
        <p:scale>
          <a:sx n="159" d="100"/>
          <a:sy n="159" d="100"/>
        </p:scale>
        <p:origin x="28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20f0681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c20f0681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6283aad81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d6283aad8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1f6f5f7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1f6f5f7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cccaa5b6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cccaa5b6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a8ed73e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a8ed73e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6283aad81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6283aad81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6283aad81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d6283aad81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a8ed73e4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da8ed73e4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ccaa5b6e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ccaa5b6e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d6283aad81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d6283aad81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cstate="screen">
            <a:alphaModFix/>
            <a:extLst>
              <a:ext uri="{28A0092B-C50C-407E-A947-70E740481C1C}">
                <a14:useLocalDpi xmlns:a14="http://schemas.microsoft.com/office/drawing/2010/main"/>
              </a:ext>
            </a:extLst>
          </a:blip>
          <a:srcRect l="833" b="8650"/>
          <a:stretch/>
        </p:blipFill>
        <p:spPr>
          <a:xfrm flipH="1">
            <a:off x="79473" y="445025"/>
            <a:ext cx="9064527" cy="4698475"/>
          </a:xfrm>
          <a:prstGeom prst="rect">
            <a:avLst/>
          </a:prstGeom>
          <a:noFill/>
          <a:ln>
            <a:noFill/>
          </a:ln>
        </p:spPr>
      </p:pic>
      <p:sp>
        <p:nvSpPr>
          <p:cNvPr id="10" name="Google Shape;10;p2"/>
          <p:cNvSpPr txBox="1">
            <a:spLocks noGrp="1"/>
          </p:cNvSpPr>
          <p:nvPr>
            <p:ph type="ctrTitle"/>
          </p:nvPr>
        </p:nvSpPr>
        <p:spPr>
          <a:xfrm>
            <a:off x="311701" y="744575"/>
            <a:ext cx="70014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3600"/>
              <a:buFont typeface="Rubik Mono One"/>
              <a:buNone/>
              <a:defRPr sz="3600">
                <a:solidFill>
                  <a:schemeClr val="dk2"/>
                </a:solidFill>
                <a:latin typeface="Rubik Mono One"/>
                <a:ea typeface="Rubik Mono One"/>
                <a:cs typeface="Rubik Mono One"/>
                <a:sym typeface="Rubik Mono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1pPr>
            <a:lvl2pPr lvl="1">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2pPr>
            <a:lvl3pPr lvl="2">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3pPr>
            <a:lvl4pPr lvl="3">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4pPr>
            <a:lvl5pPr lvl="4">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5pPr>
            <a:lvl6pPr lvl="5">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6pPr>
            <a:lvl7pPr lvl="6">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7pPr>
            <a:lvl8pPr lvl="7">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8pPr>
            <a:lvl9pPr lvl="8">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Image Energetic Blue" type="titleOnly">
  <p:cSld name="TITLE_ONLY">
    <p:bg>
      <p:bgPr>
        <a:solidFill>
          <a:schemeClr val="accent4"/>
        </a:solidFill>
        <a:effectLst/>
      </p:bgPr>
    </p:bg>
    <p:spTree>
      <p:nvGrpSpPr>
        <p:cNvPr id="1" name="Shape 68"/>
        <p:cNvGrpSpPr/>
        <p:nvPr/>
      </p:nvGrpSpPr>
      <p:grpSpPr>
        <a:xfrm>
          <a:off x="0" y="0"/>
          <a:ext cx="0" cy="0"/>
          <a:chOff x="0" y="0"/>
          <a:chExt cx="0" cy="0"/>
        </a:xfrm>
      </p:grpSpPr>
      <p:pic>
        <p:nvPicPr>
          <p:cNvPr id="69" name="Google Shape;69;p11"/>
          <p:cNvPicPr preferRelativeResize="0"/>
          <p:nvPr/>
        </p:nvPicPr>
        <p:blipFill rotWithShape="1">
          <a:blip r:embed="rId2" cstate="screen">
            <a:alphaModFix amt="9000"/>
            <a:extLst>
              <a:ext uri="{28A0092B-C50C-407E-A947-70E740481C1C}">
                <a14:useLocalDpi xmlns:a14="http://schemas.microsoft.com/office/drawing/2010/main"/>
              </a:ext>
            </a:extLst>
          </a:blip>
          <a:srcRect t="43965"/>
          <a:stretch/>
        </p:blipFill>
        <p:spPr>
          <a:xfrm>
            <a:off x="0" y="0"/>
            <a:ext cx="9144001" cy="5143499"/>
          </a:xfrm>
          <a:prstGeom prst="rect">
            <a:avLst/>
          </a:prstGeom>
          <a:noFill/>
          <a:ln>
            <a:noFill/>
          </a:ln>
        </p:spPr>
      </p:pic>
      <p:sp>
        <p:nvSpPr>
          <p:cNvPr id="70" name="Google Shape;70;p11"/>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pic>
        <p:nvPicPr>
          <p:cNvPr id="71" name="Google Shape;71;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49303" y="4740680"/>
            <a:ext cx="1594699" cy="402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Image Orange">
  <p:cSld name="TITLE_ONLY_1">
    <p:bg>
      <p:bgPr>
        <a:solidFill>
          <a:schemeClr val="accent3"/>
        </a:solidFill>
        <a:effectLst/>
      </p:bgPr>
    </p:bg>
    <p:spTree>
      <p:nvGrpSpPr>
        <p:cNvPr id="1" name="Shape 72"/>
        <p:cNvGrpSpPr/>
        <p:nvPr/>
      </p:nvGrpSpPr>
      <p:grpSpPr>
        <a:xfrm>
          <a:off x="0" y="0"/>
          <a:ext cx="0" cy="0"/>
          <a:chOff x="0" y="0"/>
          <a:chExt cx="0" cy="0"/>
        </a:xfrm>
      </p:grpSpPr>
      <p:pic>
        <p:nvPicPr>
          <p:cNvPr id="73" name="Google Shape;73;p12"/>
          <p:cNvPicPr preferRelativeResize="0"/>
          <p:nvPr/>
        </p:nvPicPr>
        <p:blipFill rotWithShape="1">
          <a:blip r:embed="rId2" cstate="screen">
            <a:alphaModFix amt="9000"/>
            <a:extLst>
              <a:ext uri="{28A0092B-C50C-407E-A947-70E740481C1C}">
                <a14:useLocalDpi xmlns:a14="http://schemas.microsoft.com/office/drawing/2010/main"/>
              </a:ext>
            </a:extLst>
          </a:blip>
          <a:srcRect t="43965"/>
          <a:stretch/>
        </p:blipFill>
        <p:spPr>
          <a:xfrm>
            <a:off x="0" y="0"/>
            <a:ext cx="9144001" cy="5143499"/>
          </a:xfrm>
          <a:prstGeom prst="rect">
            <a:avLst/>
          </a:prstGeom>
          <a:noFill/>
          <a:ln>
            <a:noFill/>
          </a:ln>
        </p:spPr>
      </p:pic>
      <p:sp>
        <p:nvSpPr>
          <p:cNvPr id="74" name="Google Shape;74;p12"/>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pic>
        <p:nvPicPr>
          <p:cNvPr id="75" name="Google Shape;75;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49303" y="4740680"/>
            <a:ext cx="1594699" cy="402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Image Light Blue">
  <p:cSld name="TITLE_ONLY_1_1">
    <p:bg>
      <p:bgPr>
        <a:solidFill>
          <a:schemeClr val="accent5"/>
        </a:solidFill>
        <a:effectLst/>
      </p:bgPr>
    </p:bg>
    <p:spTree>
      <p:nvGrpSpPr>
        <p:cNvPr id="1" name="Shape 76"/>
        <p:cNvGrpSpPr/>
        <p:nvPr/>
      </p:nvGrpSpPr>
      <p:grpSpPr>
        <a:xfrm>
          <a:off x="0" y="0"/>
          <a:ext cx="0" cy="0"/>
          <a:chOff x="0" y="0"/>
          <a:chExt cx="0" cy="0"/>
        </a:xfrm>
      </p:grpSpPr>
      <p:pic>
        <p:nvPicPr>
          <p:cNvPr id="77" name="Google Shape;77;p13"/>
          <p:cNvPicPr preferRelativeResize="0"/>
          <p:nvPr/>
        </p:nvPicPr>
        <p:blipFill rotWithShape="1">
          <a:blip r:embed="rId2" cstate="screen">
            <a:alphaModFix amt="12000"/>
            <a:extLst>
              <a:ext uri="{28A0092B-C50C-407E-A947-70E740481C1C}">
                <a14:useLocalDpi xmlns:a14="http://schemas.microsoft.com/office/drawing/2010/main"/>
              </a:ext>
            </a:extLst>
          </a:blip>
          <a:srcRect t="43965"/>
          <a:stretch/>
        </p:blipFill>
        <p:spPr>
          <a:xfrm>
            <a:off x="0" y="0"/>
            <a:ext cx="9144001" cy="5143499"/>
          </a:xfrm>
          <a:prstGeom prst="rect">
            <a:avLst/>
          </a:prstGeom>
          <a:noFill/>
          <a:ln>
            <a:noFill/>
          </a:ln>
        </p:spPr>
      </p:pic>
      <p:sp>
        <p:nvSpPr>
          <p:cNvPr id="78" name="Google Shape;78;p13"/>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Font typeface="Poppins"/>
              <a:buNone/>
              <a:defRPr sz="3600" b="1">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pic>
        <p:nvPicPr>
          <p:cNvPr id="79" name="Google Shape;79;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49303" y="4740680"/>
            <a:ext cx="1594699" cy="4028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Image Yellow">
  <p:cSld name="TITLE_ONLY_1_1_1">
    <p:bg>
      <p:bgPr>
        <a:solidFill>
          <a:schemeClr val="accent1"/>
        </a:solidFill>
        <a:effectLst/>
      </p:bgPr>
    </p:bg>
    <p:spTree>
      <p:nvGrpSpPr>
        <p:cNvPr id="1" name="Shape 80"/>
        <p:cNvGrpSpPr/>
        <p:nvPr/>
      </p:nvGrpSpPr>
      <p:grpSpPr>
        <a:xfrm>
          <a:off x="0" y="0"/>
          <a:ext cx="0" cy="0"/>
          <a:chOff x="0" y="0"/>
          <a:chExt cx="0" cy="0"/>
        </a:xfrm>
      </p:grpSpPr>
      <p:pic>
        <p:nvPicPr>
          <p:cNvPr id="81" name="Google Shape;81;p14"/>
          <p:cNvPicPr preferRelativeResize="0"/>
          <p:nvPr/>
        </p:nvPicPr>
        <p:blipFill rotWithShape="1">
          <a:blip r:embed="rId2" cstate="screen">
            <a:alphaModFix amt="13000"/>
            <a:extLst>
              <a:ext uri="{28A0092B-C50C-407E-A947-70E740481C1C}">
                <a14:useLocalDpi xmlns:a14="http://schemas.microsoft.com/office/drawing/2010/main"/>
              </a:ext>
            </a:extLst>
          </a:blip>
          <a:srcRect t="43965"/>
          <a:stretch/>
        </p:blipFill>
        <p:spPr>
          <a:xfrm>
            <a:off x="0" y="0"/>
            <a:ext cx="9144001" cy="5143499"/>
          </a:xfrm>
          <a:prstGeom prst="rect">
            <a:avLst/>
          </a:prstGeom>
          <a:noFill/>
          <a:ln>
            <a:noFill/>
          </a:ln>
        </p:spPr>
      </p:pic>
      <p:sp>
        <p:nvSpPr>
          <p:cNvPr id="82" name="Google Shape;82;p14"/>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Font typeface="Poppins"/>
              <a:buNone/>
              <a:defRPr sz="3600" b="1">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pic>
        <p:nvPicPr>
          <p:cNvPr id="83" name="Google Shape;83;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49303" y="4740680"/>
            <a:ext cx="1594699" cy="4028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Image Pink">
  <p:cSld name="TITLE_ONLY_1_1_1_1">
    <p:bg>
      <p:bgPr>
        <a:solidFill>
          <a:schemeClr val="lt2"/>
        </a:solidFill>
        <a:effectLst/>
      </p:bgPr>
    </p:bg>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cstate="screen">
            <a:alphaModFix amt="9000"/>
            <a:extLst>
              <a:ext uri="{28A0092B-C50C-407E-A947-70E740481C1C}">
                <a14:useLocalDpi xmlns:a14="http://schemas.microsoft.com/office/drawing/2010/main"/>
              </a:ext>
            </a:extLst>
          </a:blip>
          <a:srcRect t="43965"/>
          <a:stretch/>
        </p:blipFill>
        <p:spPr>
          <a:xfrm>
            <a:off x="0" y="0"/>
            <a:ext cx="9144001" cy="5143499"/>
          </a:xfrm>
          <a:prstGeom prst="rect">
            <a:avLst/>
          </a:prstGeom>
          <a:noFill/>
          <a:ln>
            <a:noFill/>
          </a:ln>
        </p:spPr>
      </p:pic>
      <p:sp>
        <p:nvSpPr>
          <p:cNvPr id="86" name="Google Shape;86;p15"/>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pic>
        <p:nvPicPr>
          <p:cNvPr id="87" name="Google Shape;87;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49303" y="4740680"/>
            <a:ext cx="1594699" cy="4028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Image Green">
  <p:cSld name="TITLE_ONLY_1_1_1_1_1">
    <p:bg>
      <p:bgPr>
        <a:solidFill>
          <a:schemeClr val="accent2"/>
        </a:solidFill>
        <a:effectLst/>
      </p:bgPr>
    </p:bg>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2" cstate="screen">
            <a:alphaModFix amt="9000"/>
            <a:extLst>
              <a:ext uri="{28A0092B-C50C-407E-A947-70E740481C1C}">
                <a14:useLocalDpi xmlns:a14="http://schemas.microsoft.com/office/drawing/2010/main"/>
              </a:ext>
            </a:extLst>
          </a:blip>
          <a:srcRect t="43965"/>
          <a:stretch/>
        </p:blipFill>
        <p:spPr>
          <a:xfrm>
            <a:off x="0" y="0"/>
            <a:ext cx="9144001" cy="5143499"/>
          </a:xfrm>
          <a:prstGeom prst="rect">
            <a:avLst/>
          </a:prstGeom>
          <a:noFill/>
          <a:ln>
            <a:noFill/>
          </a:ln>
        </p:spPr>
      </p:pic>
      <p:sp>
        <p:nvSpPr>
          <p:cNvPr id="90" name="Google Shape;90;p16"/>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pic>
        <p:nvPicPr>
          <p:cNvPr id="91" name="Google Shape;91;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49303" y="4740680"/>
            <a:ext cx="1594699" cy="4028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Stats Light Blue">
  <p:cSld name="TITLE_ONLY_1_1_1_1_1_1">
    <p:bg>
      <p:bgPr>
        <a:solidFill>
          <a:schemeClr val="accent5"/>
        </a:solidFill>
        <a:effectLst/>
      </p:bgPr>
    </p:bg>
    <p:spTree>
      <p:nvGrpSpPr>
        <p:cNvPr id="1" name="Shape 92"/>
        <p:cNvGrpSpPr/>
        <p:nvPr/>
      </p:nvGrpSpPr>
      <p:grpSpPr>
        <a:xfrm>
          <a:off x="0" y="0"/>
          <a:ext cx="0" cy="0"/>
          <a:chOff x="0" y="0"/>
          <a:chExt cx="0" cy="0"/>
        </a:xfrm>
      </p:grpSpPr>
      <p:pic>
        <p:nvPicPr>
          <p:cNvPr id="93" name="Google Shape;93;p17"/>
          <p:cNvPicPr preferRelativeResize="0"/>
          <p:nvPr/>
        </p:nvPicPr>
        <p:blipFill>
          <a:blip r:embed="rId2" cstate="screen">
            <a:alphaModFix amt="9000"/>
            <a:extLst>
              <a:ext uri="{28A0092B-C50C-407E-A947-70E740481C1C}">
                <a14:useLocalDpi xmlns:a14="http://schemas.microsoft.com/office/drawing/2010/main"/>
              </a:ext>
            </a:extLst>
          </a:blip>
          <a:stretch>
            <a:fillRect/>
          </a:stretch>
        </p:blipFill>
        <p:spPr>
          <a:xfrm flipH="1">
            <a:off x="1850" y="0"/>
            <a:ext cx="9140300" cy="5143501"/>
          </a:xfrm>
          <a:prstGeom prst="rect">
            <a:avLst/>
          </a:prstGeom>
          <a:noFill/>
          <a:ln>
            <a:noFill/>
          </a:ln>
        </p:spPr>
      </p:pic>
      <p:sp>
        <p:nvSpPr>
          <p:cNvPr id="94" name="Google Shape;94;p17"/>
          <p:cNvSpPr/>
          <p:nvPr/>
        </p:nvSpPr>
        <p:spPr>
          <a:xfrm>
            <a:off x="1399275" y="564450"/>
            <a:ext cx="2312100" cy="2312100"/>
          </a:xfrm>
          <a:prstGeom prst="ellipse">
            <a:avLst/>
          </a:prstGeom>
          <a:noFill/>
          <a:ln w="152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p:nvPr/>
        </p:nvSpPr>
        <p:spPr>
          <a:xfrm>
            <a:off x="99060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96" name="Google Shape;96;p17"/>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
        <p:nvSpPr>
          <p:cNvPr id="97" name="Google Shape;97;p17"/>
          <p:cNvSpPr/>
          <p:nvPr/>
        </p:nvSpPr>
        <p:spPr>
          <a:xfrm>
            <a:off x="5418825" y="564450"/>
            <a:ext cx="2312100" cy="2312100"/>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txBox="1"/>
          <p:nvPr/>
        </p:nvSpPr>
        <p:spPr>
          <a:xfrm>
            <a:off x="491475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99" name="Google Shape;99;p17"/>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pic>
        <p:nvPicPr>
          <p:cNvPr id="100" name="Google Shape;100;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49303" y="4740680"/>
            <a:ext cx="1594699" cy="4028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Stats Yellow">
  <p:cSld name="TITLE_ONLY_1_1_1_1_1_1_1">
    <p:bg>
      <p:bgPr>
        <a:solidFill>
          <a:schemeClr val="accent1"/>
        </a:solidFill>
        <a:effectLst/>
      </p:bgPr>
    </p:bg>
    <p:spTree>
      <p:nvGrpSpPr>
        <p:cNvPr id="1" name="Shape 101"/>
        <p:cNvGrpSpPr/>
        <p:nvPr/>
      </p:nvGrpSpPr>
      <p:grpSpPr>
        <a:xfrm>
          <a:off x="0" y="0"/>
          <a:ext cx="0" cy="0"/>
          <a:chOff x="0" y="0"/>
          <a:chExt cx="0" cy="0"/>
        </a:xfrm>
      </p:grpSpPr>
      <p:pic>
        <p:nvPicPr>
          <p:cNvPr id="102" name="Google Shape;102;p18"/>
          <p:cNvPicPr preferRelativeResize="0"/>
          <p:nvPr/>
        </p:nvPicPr>
        <p:blipFill>
          <a:blip r:embed="rId2" cstate="screen">
            <a:alphaModFix amt="9000"/>
            <a:extLst>
              <a:ext uri="{28A0092B-C50C-407E-A947-70E740481C1C}">
                <a14:useLocalDpi xmlns:a14="http://schemas.microsoft.com/office/drawing/2010/main"/>
              </a:ext>
            </a:extLst>
          </a:blip>
          <a:stretch>
            <a:fillRect/>
          </a:stretch>
        </p:blipFill>
        <p:spPr>
          <a:xfrm flipH="1">
            <a:off x="1850" y="0"/>
            <a:ext cx="9140300" cy="5143501"/>
          </a:xfrm>
          <a:prstGeom prst="rect">
            <a:avLst/>
          </a:prstGeom>
          <a:noFill/>
          <a:ln>
            <a:noFill/>
          </a:ln>
        </p:spPr>
      </p:pic>
      <p:sp>
        <p:nvSpPr>
          <p:cNvPr id="103" name="Google Shape;103;p18"/>
          <p:cNvSpPr/>
          <p:nvPr/>
        </p:nvSpPr>
        <p:spPr>
          <a:xfrm>
            <a:off x="5418825" y="564450"/>
            <a:ext cx="2312100" cy="2312100"/>
          </a:xfrm>
          <a:prstGeom prst="ellipse">
            <a:avLst/>
          </a:prstGeom>
          <a:noFill/>
          <a:ln w="152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p:nvPr/>
        </p:nvSpPr>
        <p:spPr>
          <a:xfrm>
            <a:off x="501015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105" name="Google Shape;105;p18"/>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
        <p:nvSpPr>
          <p:cNvPr id="106" name="Google Shape;106;p18"/>
          <p:cNvSpPr/>
          <p:nvPr/>
        </p:nvSpPr>
        <p:spPr>
          <a:xfrm>
            <a:off x="1399275" y="564450"/>
            <a:ext cx="2312100" cy="2312100"/>
          </a:xfrm>
          <a:prstGeom prst="ellipse">
            <a:avLst/>
          </a:prstGeom>
          <a:noFill/>
          <a:ln w="152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p:nvPr/>
        </p:nvSpPr>
        <p:spPr>
          <a:xfrm>
            <a:off x="89520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108" name="Google Shape;108;p18"/>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pic>
        <p:nvPicPr>
          <p:cNvPr id="109" name="Google Shape;109;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49303" y="4740680"/>
            <a:ext cx="1594699" cy="4028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Stats Pink">
  <p:cSld name="TITLE_ONLY_1_1_1_1_1_1_1_1">
    <p:bg>
      <p:bgPr>
        <a:solidFill>
          <a:schemeClr val="lt2"/>
        </a:solid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cstate="screen">
            <a:alphaModFix amt="9000"/>
            <a:extLst>
              <a:ext uri="{28A0092B-C50C-407E-A947-70E740481C1C}">
                <a14:useLocalDpi xmlns:a14="http://schemas.microsoft.com/office/drawing/2010/main"/>
              </a:ext>
            </a:extLst>
          </a:blip>
          <a:stretch>
            <a:fillRect/>
          </a:stretch>
        </p:blipFill>
        <p:spPr>
          <a:xfrm flipH="1">
            <a:off x="1850" y="0"/>
            <a:ext cx="9140300" cy="5143501"/>
          </a:xfrm>
          <a:prstGeom prst="rect">
            <a:avLst/>
          </a:prstGeom>
          <a:noFill/>
          <a:ln>
            <a:noFill/>
          </a:ln>
        </p:spPr>
      </p:pic>
      <p:sp>
        <p:nvSpPr>
          <p:cNvPr id="112" name="Google Shape;112;p19"/>
          <p:cNvSpPr/>
          <p:nvPr/>
        </p:nvSpPr>
        <p:spPr>
          <a:xfrm>
            <a:off x="5418825" y="564450"/>
            <a:ext cx="2312100" cy="2312100"/>
          </a:xfrm>
          <a:prstGeom prst="ellipse">
            <a:avLst/>
          </a:prstGeom>
          <a:no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txBox="1"/>
          <p:nvPr/>
        </p:nvSpPr>
        <p:spPr>
          <a:xfrm>
            <a:off x="501015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114" name="Google Shape;114;p19"/>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rgbClr val="FFFFFF"/>
              </a:solidFill>
              <a:latin typeface="Rubik Mono One"/>
              <a:ea typeface="Rubik Mono One"/>
              <a:cs typeface="Rubik Mono One"/>
              <a:sym typeface="Rubik Mono One"/>
            </a:endParaRPr>
          </a:p>
        </p:txBody>
      </p:sp>
      <p:sp>
        <p:nvSpPr>
          <p:cNvPr id="115" name="Google Shape;115;p19"/>
          <p:cNvSpPr/>
          <p:nvPr/>
        </p:nvSpPr>
        <p:spPr>
          <a:xfrm>
            <a:off x="1399275" y="564450"/>
            <a:ext cx="2312100" cy="2312100"/>
          </a:xfrm>
          <a:prstGeom prst="ellipse">
            <a:avLst/>
          </a:prstGeom>
          <a:noFill/>
          <a:ln w="152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p:nvPr/>
        </p:nvSpPr>
        <p:spPr>
          <a:xfrm>
            <a:off x="89520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117" name="Google Shape;117;p19"/>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rgbClr val="FFFFFF"/>
              </a:solidFill>
              <a:latin typeface="Rubik Mono One"/>
              <a:ea typeface="Rubik Mono One"/>
              <a:cs typeface="Rubik Mono One"/>
              <a:sym typeface="Rubik Mono One"/>
            </a:endParaRPr>
          </a:p>
        </p:txBody>
      </p:sp>
      <p:pic>
        <p:nvPicPr>
          <p:cNvPr id="118" name="Google Shape;118;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49303" y="4740680"/>
            <a:ext cx="1594699" cy="4028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ripes">
  <p:cSld name="TITLE_ONLY_1_1_1_1_1_1_1_1_1">
    <p:bg>
      <p:bgPr>
        <a:solidFill>
          <a:schemeClr val="accent4"/>
        </a:solidFill>
        <a:effectLst/>
      </p:bgPr>
    </p:bg>
    <p:spTree>
      <p:nvGrpSpPr>
        <p:cNvPr id="1" name="Shape 119"/>
        <p:cNvGrpSpPr/>
        <p:nvPr/>
      </p:nvGrpSpPr>
      <p:grpSpPr>
        <a:xfrm>
          <a:off x="0" y="0"/>
          <a:ext cx="0" cy="0"/>
          <a:chOff x="0" y="0"/>
          <a:chExt cx="0" cy="0"/>
        </a:xfrm>
      </p:grpSpPr>
      <p:pic>
        <p:nvPicPr>
          <p:cNvPr id="120" name="Google Shape;120;p20"/>
          <p:cNvPicPr preferRelativeResize="0"/>
          <p:nvPr/>
        </p:nvPicPr>
        <p:blipFill>
          <a:blip r:embed="rId2" cstate="screen">
            <a:alphaModFix amt="9000"/>
            <a:extLst>
              <a:ext uri="{28A0092B-C50C-407E-A947-70E740481C1C}">
                <a14:useLocalDpi xmlns:a14="http://schemas.microsoft.com/office/drawing/2010/main"/>
              </a:ext>
            </a:extLst>
          </a:blip>
          <a:stretch>
            <a:fillRect/>
          </a:stretch>
        </p:blipFill>
        <p:spPr>
          <a:xfrm flipH="1">
            <a:off x="1850" y="0"/>
            <a:ext cx="9140300" cy="5143501"/>
          </a:xfrm>
          <a:prstGeom prst="rect">
            <a:avLst/>
          </a:prstGeom>
          <a:noFill/>
          <a:ln>
            <a:noFill/>
          </a:ln>
        </p:spPr>
      </p:pic>
      <p:sp>
        <p:nvSpPr>
          <p:cNvPr id="121" name="Google Shape;121;p20"/>
          <p:cNvSpPr txBox="1"/>
          <p:nvPr/>
        </p:nvSpPr>
        <p:spPr>
          <a:xfrm>
            <a:off x="501015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122" name="Google Shape;122;p20"/>
          <p:cNvSpPr txBox="1"/>
          <p:nvPr/>
        </p:nvSpPr>
        <p:spPr>
          <a:xfrm>
            <a:off x="89520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123" name="Google Shape;123;p20"/>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pic>
        <p:nvPicPr>
          <p:cNvPr id="124" name="Google Shape;124;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49303" y="4740680"/>
            <a:ext cx="1594699" cy="402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grpSp>
        <p:nvGrpSpPr>
          <p:cNvPr id="13" name="Google Shape;13;p3"/>
          <p:cNvGrpSpPr/>
          <p:nvPr/>
        </p:nvGrpSpPr>
        <p:grpSpPr>
          <a:xfrm>
            <a:off x="5850350" y="2952825"/>
            <a:ext cx="3293651" cy="2190674"/>
            <a:chOff x="5850350" y="2952825"/>
            <a:chExt cx="3293651" cy="2190674"/>
          </a:xfrm>
        </p:grpSpPr>
        <p:pic>
          <p:nvPicPr>
            <p:cNvPr id="14" name="Google Shape;14;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76925" y="2952825"/>
              <a:ext cx="2667076" cy="2190674"/>
            </a:xfrm>
            <a:prstGeom prst="rect">
              <a:avLst/>
            </a:prstGeom>
            <a:noFill/>
            <a:ln>
              <a:noFill/>
            </a:ln>
          </p:spPr>
        </p:pic>
        <p:pic>
          <p:nvPicPr>
            <p:cNvPr id="15" name="Google Shape;15;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50350" y="3200400"/>
              <a:ext cx="3293650" cy="1943099"/>
            </a:xfrm>
            <a:prstGeom prst="rect">
              <a:avLst/>
            </a:prstGeom>
            <a:noFill/>
            <a:ln>
              <a:noFill/>
            </a:ln>
          </p:spPr>
        </p:pic>
      </p:grpSp>
      <p:sp>
        <p:nvSpPr>
          <p:cNvPr id="16" name="Google Shape;16;p3"/>
          <p:cNvSpPr txBox="1">
            <a:spLocks noGrp="1"/>
          </p:cNvSpPr>
          <p:nvPr>
            <p:ph type="ctrTitle"/>
          </p:nvPr>
        </p:nvSpPr>
        <p:spPr>
          <a:xfrm>
            <a:off x="311700" y="439775"/>
            <a:ext cx="8072700" cy="2052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Rubik Mono One"/>
              <a:buNone/>
              <a:defRPr>
                <a:solidFill>
                  <a:schemeClr val="dk2"/>
                </a:solidFill>
                <a:latin typeface="Rubik Mono One"/>
                <a:ea typeface="Rubik Mono One"/>
                <a:cs typeface="Rubik Mono One"/>
                <a:sym typeface="Rubik Mono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body" idx="1"/>
          </p:nvPr>
        </p:nvSpPr>
        <p:spPr>
          <a:xfrm>
            <a:off x="311700" y="1852625"/>
            <a:ext cx="5538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5"/>
        <p:cNvGrpSpPr/>
        <p:nvPr/>
      </p:nvGrpSpPr>
      <p:grpSpPr>
        <a:xfrm>
          <a:off x="0" y="0"/>
          <a:ext cx="0" cy="0"/>
          <a:chOff x="0" y="0"/>
          <a:chExt cx="0" cy="0"/>
        </a:xfrm>
      </p:grpSpPr>
      <p:pic>
        <p:nvPicPr>
          <p:cNvPr id="126" name="Google Shape;126;p21"/>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549275" y="4740677"/>
            <a:ext cx="1594723" cy="402825"/>
          </a:xfrm>
          <a:prstGeom prst="rect">
            <a:avLst/>
          </a:prstGeom>
          <a:noFill/>
          <a:ln>
            <a:noFill/>
          </a:ln>
        </p:spPr>
      </p:pic>
      <p:sp>
        <p:nvSpPr>
          <p:cNvPr id="127" name="Google Shape;127;p21"/>
          <p:cNvSpPr/>
          <p:nvPr/>
        </p:nvSpPr>
        <p:spPr>
          <a:xfrm rot="-3372593">
            <a:off x="7339204" y="-1242141"/>
            <a:ext cx="285893" cy="474793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p:nvPr/>
        </p:nvSpPr>
        <p:spPr>
          <a:xfrm rot="-1417969">
            <a:off x="8203692" y="-742886"/>
            <a:ext cx="285875" cy="597313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p:nvPr/>
        </p:nvSpPr>
        <p:spPr>
          <a:xfrm rot="712576">
            <a:off x="7561497" y="-272442"/>
            <a:ext cx="285716" cy="596774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txBox="1">
            <a:spLocks noGrp="1"/>
          </p:cNvSpPr>
          <p:nvPr>
            <p:ph type="title"/>
          </p:nvPr>
        </p:nvSpPr>
        <p:spPr>
          <a:xfrm>
            <a:off x="311700" y="445025"/>
            <a:ext cx="59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131" name="Google Shape;131;p21"/>
          <p:cNvSpPr txBox="1">
            <a:spLocks noGrp="1"/>
          </p:cNvSpPr>
          <p:nvPr>
            <p:ph type="body" idx="1"/>
          </p:nvPr>
        </p:nvSpPr>
        <p:spPr>
          <a:xfrm>
            <a:off x="311700" y="1852625"/>
            <a:ext cx="63957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1">
  <p:cSld name="MAIN_POINT">
    <p:bg>
      <p:bgPr>
        <a:solidFill>
          <a:schemeClr val="accent1"/>
        </a:solidFill>
        <a:effectLst/>
      </p:bgPr>
    </p:bg>
    <p:spTree>
      <p:nvGrpSpPr>
        <p:cNvPr id="1" name="Shape 132"/>
        <p:cNvGrpSpPr/>
        <p:nvPr/>
      </p:nvGrpSpPr>
      <p:grpSpPr>
        <a:xfrm>
          <a:off x="0" y="0"/>
          <a:ext cx="0" cy="0"/>
          <a:chOff x="0" y="0"/>
          <a:chExt cx="0" cy="0"/>
        </a:xfrm>
      </p:grpSpPr>
      <p:pic>
        <p:nvPicPr>
          <p:cNvPr id="133" name="Google Shape;133;p22"/>
          <p:cNvPicPr preferRelativeResize="0"/>
          <p:nvPr/>
        </p:nvPicPr>
        <p:blipFill rotWithShape="1">
          <a:blip r:embed="rId2" cstate="screen">
            <a:alphaModFix/>
            <a:extLst>
              <a:ext uri="{28A0092B-C50C-407E-A947-70E740481C1C}">
                <a14:useLocalDpi xmlns:a14="http://schemas.microsoft.com/office/drawing/2010/main"/>
              </a:ext>
            </a:extLst>
          </a:blip>
          <a:srcRect l="8197" b="49114"/>
          <a:stretch/>
        </p:blipFill>
        <p:spPr>
          <a:xfrm>
            <a:off x="0" y="850200"/>
            <a:ext cx="7715900" cy="4293299"/>
          </a:xfrm>
          <a:prstGeom prst="rect">
            <a:avLst/>
          </a:prstGeom>
          <a:noFill/>
          <a:ln>
            <a:noFill/>
          </a:ln>
        </p:spPr>
      </p:pic>
      <p:sp>
        <p:nvSpPr>
          <p:cNvPr id="134" name="Google Shape;134;p22"/>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2">
  <p:cSld name="MAIN_POINT_2">
    <p:bg>
      <p:bgPr>
        <a:solidFill>
          <a:schemeClr val="accent4"/>
        </a:solidFill>
        <a:effectLst/>
      </p:bgPr>
    </p:bg>
    <p:spTree>
      <p:nvGrpSpPr>
        <p:cNvPr id="1" name="Shape 135"/>
        <p:cNvGrpSpPr/>
        <p:nvPr/>
      </p:nvGrpSpPr>
      <p:grpSpPr>
        <a:xfrm>
          <a:off x="0" y="0"/>
          <a:ext cx="0" cy="0"/>
          <a:chOff x="0" y="0"/>
          <a:chExt cx="0" cy="0"/>
        </a:xfrm>
      </p:grpSpPr>
      <p:pic>
        <p:nvPicPr>
          <p:cNvPr id="136" name="Google Shape;136;p23"/>
          <p:cNvPicPr preferRelativeResize="0"/>
          <p:nvPr/>
        </p:nvPicPr>
        <p:blipFill rotWithShape="1">
          <a:blip r:embed="rId2" cstate="screen">
            <a:alphaModFix/>
            <a:extLst>
              <a:ext uri="{28A0092B-C50C-407E-A947-70E740481C1C}">
                <a14:useLocalDpi xmlns:a14="http://schemas.microsoft.com/office/drawing/2010/main"/>
              </a:ext>
            </a:extLst>
          </a:blip>
          <a:srcRect l="8197" b="49114"/>
          <a:stretch/>
        </p:blipFill>
        <p:spPr>
          <a:xfrm>
            <a:off x="0" y="850200"/>
            <a:ext cx="7715900" cy="4293299"/>
          </a:xfrm>
          <a:prstGeom prst="rect">
            <a:avLst/>
          </a:prstGeom>
          <a:noFill/>
          <a:ln>
            <a:noFill/>
          </a:ln>
        </p:spPr>
      </p:pic>
      <p:sp>
        <p:nvSpPr>
          <p:cNvPr id="137" name="Google Shape;137;p23"/>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_2_2">
    <p:bg>
      <p:bgPr>
        <a:solidFill>
          <a:schemeClr val="accent4"/>
        </a:solidFill>
        <a:effectLst/>
      </p:bgPr>
    </p:bg>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471200" y="969300"/>
            <a:ext cx="3624600" cy="3204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140" name="Google Shape;140;p24"/>
          <p:cNvPicPr preferRelativeResize="0"/>
          <p:nvPr/>
        </p:nvPicPr>
        <p:blipFill rotWithShape="1">
          <a:blip r:embed="rId2" cstate="screen">
            <a:alphaModFix/>
            <a:extLst>
              <a:ext uri="{28A0092B-C50C-407E-A947-70E740481C1C}">
                <a14:useLocalDpi xmlns:a14="http://schemas.microsoft.com/office/drawing/2010/main"/>
              </a:ext>
            </a:extLst>
          </a:blip>
          <a:srcRect t="5931" r="14755" b="5939"/>
          <a:stretch/>
        </p:blipFill>
        <p:spPr>
          <a:xfrm>
            <a:off x="4191000" y="0"/>
            <a:ext cx="4952999" cy="5143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5">
  <p:cSld name="MAIN_POINT_2_1">
    <p:bg>
      <p:bgPr>
        <a:solidFill>
          <a:schemeClr val="accent3"/>
        </a:solidFill>
        <a:effectLst/>
      </p:bgPr>
    </p:bg>
    <p:spTree>
      <p:nvGrpSpPr>
        <p:cNvPr id="1" name="Shape 141"/>
        <p:cNvGrpSpPr/>
        <p:nvPr/>
      </p:nvGrpSpPr>
      <p:grpSpPr>
        <a:xfrm>
          <a:off x="0" y="0"/>
          <a:ext cx="0" cy="0"/>
          <a:chOff x="0" y="0"/>
          <a:chExt cx="0" cy="0"/>
        </a:xfrm>
      </p:grpSpPr>
      <p:pic>
        <p:nvPicPr>
          <p:cNvPr id="142" name="Google Shape;142;p25"/>
          <p:cNvPicPr preferRelativeResize="0"/>
          <p:nvPr/>
        </p:nvPicPr>
        <p:blipFill rotWithShape="1">
          <a:blip r:embed="rId2" cstate="screen">
            <a:alphaModFix/>
            <a:extLst>
              <a:ext uri="{28A0092B-C50C-407E-A947-70E740481C1C}">
                <a14:useLocalDpi xmlns:a14="http://schemas.microsoft.com/office/drawing/2010/main"/>
              </a:ext>
            </a:extLst>
          </a:blip>
          <a:srcRect l="8197" b="49114"/>
          <a:stretch/>
        </p:blipFill>
        <p:spPr>
          <a:xfrm>
            <a:off x="0" y="850200"/>
            <a:ext cx="7715900" cy="4293299"/>
          </a:xfrm>
          <a:prstGeom prst="rect">
            <a:avLst/>
          </a:prstGeom>
          <a:noFill/>
          <a:ln>
            <a:noFill/>
          </a:ln>
        </p:spPr>
      </p:pic>
      <p:sp>
        <p:nvSpPr>
          <p:cNvPr id="143" name="Google Shape;143;p25"/>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accent2"/>
        </a:solidFill>
        <a:effectLst/>
      </p:bgPr>
    </p:bg>
    <p:spTree>
      <p:nvGrpSpPr>
        <p:cNvPr id="1" name="Shape 144"/>
        <p:cNvGrpSpPr/>
        <p:nvPr/>
      </p:nvGrpSpPr>
      <p:grpSpPr>
        <a:xfrm>
          <a:off x="0" y="0"/>
          <a:ext cx="0" cy="0"/>
          <a:chOff x="0" y="0"/>
          <a:chExt cx="0" cy="0"/>
        </a:xfrm>
      </p:grpSpPr>
      <p:pic>
        <p:nvPicPr>
          <p:cNvPr id="145" name="Google Shape;145;p26"/>
          <p:cNvPicPr preferRelativeResize="0"/>
          <p:nvPr/>
        </p:nvPicPr>
        <p:blipFill rotWithShape="1">
          <a:blip r:embed="rId2" cstate="screen">
            <a:alphaModFix/>
            <a:extLst>
              <a:ext uri="{28A0092B-C50C-407E-A947-70E740481C1C}">
                <a14:useLocalDpi xmlns:a14="http://schemas.microsoft.com/office/drawing/2010/main"/>
              </a:ext>
            </a:extLst>
          </a:blip>
          <a:srcRect l="4351" b="46859"/>
          <a:stretch/>
        </p:blipFill>
        <p:spPr>
          <a:xfrm>
            <a:off x="0" y="850200"/>
            <a:ext cx="7698325" cy="4293299"/>
          </a:xfrm>
          <a:prstGeom prst="rect">
            <a:avLst/>
          </a:prstGeom>
          <a:noFill/>
          <a:ln>
            <a:noFill/>
          </a:ln>
        </p:spPr>
      </p:pic>
      <p:sp>
        <p:nvSpPr>
          <p:cNvPr id="146" name="Google Shape;146;p26"/>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3">
  <p:cSld name="MAIN_POINT_1_1">
    <p:bg>
      <p:bgPr>
        <a:solidFill>
          <a:schemeClr val="lt2"/>
        </a:solidFill>
        <a:effectLst/>
      </p:bgPr>
    </p:bg>
    <p:spTree>
      <p:nvGrpSpPr>
        <p:cNvPr id="1" name="Shape 147"/>
        <p:cNvGrpSpPr/>
        <p:nvPr/>
      </p:nvGrpSpPr>
      <p:grpSpPr>
        <a:xfrm>
          <a:off x="0" y="0"/>
          <a:ext cx="0" cy="0"/>
          <a:chOff x="0" y="0"/>
          <a:chExt cx="0" cy="0"/>
        </a:xfrm>
      </p:grpSpPr>
      <p:pic>
        <p:nvPicPr>
          <p:cNvPr id="148" name="Google Shape;148;p27"/>
          <p:cNvPicPr preferRelativeResize="0"/>
          <p:nvPr/>
        </p:nvPicPr>
        <p:blipFill rotWithShape="1">
          <a:blip r:embed="rId2" cstate="screen">
            <a:alphaModFix/>
            <a:extLst>
              <a:ext uri="{28A0092B-C50C-407E-A947-70E740481C1C}">
                <a14:useLocalDpi xmlns:a14="http://schemas.microsoft.com/office/drawing/2010/main"/>
              </a:ext>
            </a:extLst>
          </a:blip>
          <a:srcRect l="4351" b="46859"/>
          <a:stretch/>
        </p:blipFill>
        <p:spPr>
          <a:xfrm>
            <a:off x="0" y="850200"/>
            <a:ext cx="7698325" cy="4293299"/>
          </a:xfrm>
          <a:prstGeom prst="rect">
            <a:avLst/>
          </a:prstGeom>
          <a:noFill/>
          <a:ln>
            <a:noFill/>
          </a:ln>
        </p:spPr>
      </p:pic>
      <p:sp>
        <p:nvSpPr>
          <p:cNvPr id="149" name="Google Shape;149;p27"/>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4">
  <p:cSld name="MAIN_POINT_1_1_1">
    <p:bg>
      <p:bgPr>
        <a:solidFill>
          <a:schemeClr val="accent4"/>
        </a:solidFill>
        <a:effectLst/>
      </p:bgPr>
    </p:bg>
    <p:spTree>
      <p:nvGrpSpPr>
        <p:cNvPr id="1" name="Shape 150"/>
        <p:cNvGrpSpPr/>
        <p:nvPr/>
      </p:nvGrpSpPr>
      <p:grpSpPr>
        <a:xfrm>
          <a:off x="0" y="0"/>
          <a:ext cx="0" cy="0"/>
          <a:chOff x="0" y="0"/>
          <a:chExt cx="0" cy="0"/>
        </a:xfrm>
      </p:grpSpPr>
      <p:pic>
        <p:nvPicPr>
          <p:cNvPr id="151" name="Google Shape;151;p28"/>
          <p:cNvPicPr preferRelativeResize="0"/>
          <p:nvPr/>
        </p:nvPicPr>
        <p:blipFill rotWithShape="1">
          <a:blip r:embed="rId2" cstate="screen">
            <a:alphaModFix/>
            <a:extLst>
              <a:ext uri="{28A0092B-C50C-407E-A947-70E740481C1C}">
                <a14:useLocalDpi xmlns:a14="http://schemas.microsoft.com/office/drawing/2010/main"/>
              </a:ext>
            </a:extLst>
          </a:blip>
          <a:srcRect l="4351" b="46859"/>
          <a:stretch/>
        </p:blipFill>
        <p:spPr>
          <a:xfrm>
            <a:off x="0" y="850200"/>
            <a:ext cx="7698325" cy="4293299"/>
          </a:xfrm>
          <a:prstGeom prst="rect">
            <a:avLst/>
          </a:prstGeom>
          <a:noFill/>
          <a:ln>
            <a:noFill/>
          </a:ln>
        </p:spPr>
      </p:pic>
      <p:sp>
        <p:nvSpPr>
          <p:cNvPr id="152" name="Google Shape;152;p28"/>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3"/>
        <p:cNvGrpSpPr/>
        <p:nvPr/>
      </p:nvGrpSpPr>
      <p:grpSpPr>
        <a:xfrm>
          <a:off x="0" y="0"/>
          <a:ext cx="0" cy="0"/>
          <a:chOff x="0" y="0"/>
          <a:chExt cx="0" cy="0"/>
        </a:xfrm>
      </p:grpSpPr>
      <p:sp>
        <p:nvSpPr>
          <p:cNvPr id="154" name="Google Shape;154;p29"/>
          <p:cNvSpPr/>
          <p:nvPr/>
        </p:nvSpPr>
        <p:spPr>
          <a:xfrm rot="-1387176">
            <a:off x="1671051" y="-1153875"/>
            <a:ext cx="285749" cy="698715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9"/>
          <p:cNvSpPr/>
          <p:nvPr/>
        </p:nvSpPr>
        <p:spPr>
          <a:xfrm rot="905181">
            <a:off x="1066799" y="-1136508"/>
            <a:ext cx="285852" cy="683721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9"/>
          <p:cNvSpPr/>
          <p:nvPr/>
        </p:nvSpPr>
        <p:spPr>
          <a:xfrm rot="2700000">
            <a:off x="1293725" y="-2733827"/>
            <a:ext cx="285954" cy="858201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9"/>
          <p:cNvSpPr txBox="1">
            <a:spLocks noGrp="1"/>
          </p:cNvSpPr>
          <p:nvPr>
            <p:ph type="title"/>
          </p:nvPr>
        </p:nvSpPr>
        <p:spPr>
          <a:xfrm>
            <a:off x="268100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158"/>
        <p:cNvGrpSpPr/>
        <p:nvPr/>
      </p:nvGrpSpPr>
      <p:grpSpPr>
        <a:xfrm>
          <a:off x="0" y="0"/>
          <a:ext cx="0" cy="0"/>
          <a:chOff x="0" y="0"/>
          <a:chExt cx="0" cy="0"/>
        </a:xfrm>
      </p:grpSpPr>
      <p:pic>
        <p:nvPicPr>
          <p:cNvPr id="159" name="Google Shape;159;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848350" y="838200"/>
            <a:ext cx="3295650" cy="4305300"/>
          </a:xfrm>
          <a:prstGeom prst="rect">
            <a:avLst/>
          </a:prstGeom>
          <a:noFill/>
          <a:ln>
            <a:noFill/>
          </a:ln>
        </p:spPr>
      </p:pic>
      <p:pic>
        <p:nvPicPr>
          <p:cNvPr id="160" name="Google Shape;160;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86600" y="1809750"/>
            <a:ext cx="4257400" cy="3333748"/>
          </a:xfrm>
          <a:prstGeom prst="rect">
            <a:avLst/>
          </a:prstGeom>
          <a:noFill/>
          <a:ln>
            <a:noFill/>
          </a:ln>
        </p:spPr>
      </p:pic>
      <p:sp>
        <p:nvSpPr>
          <p:cNvPr id="161" name="Google Shape;161;p30"/>
          <p:cNvSpPr txBox="1">
            <a:spLocks noGrp="1"/>
          </p:cNvSpPr>
          <p:nvPr>
            <p:ph type="title"/>
          </p:nvPr>
        </p:nvSpPr>
        <p:spPr>
          <a:xfrm>
            <a:off x="490250" y="450150"/>
            <a:ext cx="5549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62" name="Google Shape;162;p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549275" y="4740677"/>
            <a:ext cx="1594723" cy="402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582500" y="1333800"/>
            <a:ext cx="2561499" cy="3820975"/>
          </a:xfrm>
          <a:prstGeom prst="rect">
            <a:avLst/>
          </a:prstGeom>
          <a:noFill/>
          <a:ln>
            <a:noFill/>
          </a:ln>
        </p:spPr>
      </p:pic>
      <p:pic>
        <p:nvPicPr>
          <p:cNvPr id="20" name="Google Shape;20;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75700" y="0"/>
            <a:ext cx="3068300" cy="4105675"/>
          </a:xfrm>
          <a:prstGeom prst="rect">
            <a:avLst/>
          </a:prstGeom>
          <a:noFill/>
          <a:ln>
            <a:noFill/>
          </a:ln>
        </p:spPr>
      </p:pic>
      <p:sp>
        <p:nvSpPr>
          <p:cNvPr id="21" name="Google Shape;21;p4"/>
          <p:cNvSpPr txBox="1">
            <a:spLocks noGrp="1"/>
          </p:cNvSpPr>
          <p:nvPr>
            <p:ph type="title"/>
          </p:nvPr>
        </p:nvSpPr>
        <p:spPr>
          <a:xfrm>
            <a:off x="311700" y="445025"/>
            <a:ext cx="576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22" name="Google Shape;22;p4"/>
          <p:cNvSpPr txBox="1">
            <a:spLocks noGrp="1"/>
          </p:cNvSpPr>
          <p:nvPr>
            <p:ph type="body" idx="1"/>
          </p:nvPr>
        </p:nvSpPr>
        <p:spPr>
          <a:xfrm>
            <a:off x="311700" y="1852625"/>
            <a:ext cx="5763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pic>
        <p:nvPicPr>
          <p:cNvPr id="23" name="Google Shape;23;p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549275" y="4740677"/>
            <a:ext cx="1594723" cy="4028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arge Image Background">
  <p:cSld name="CAPTION_ONLY_1_1">
    <p:spTree>
      <p:nvGrpSpPr>
        <p:cNvPr id="1" name="Shape 163"/>
        <p:cNvGrpSpPr/>
        <p:nvPr/>
      </p:nvGrpSpPr>
      <p:grpSpPr>
        <a:xfrm>
          <a:off x="0" y="0"/>
          <a:ext cx="0" cy="0"/>
          <a:chOff x="0" y="0"/>
          <a:chExt cx="0" cy="0"/>
        </a:xfrm>
      </p:grpSpPr>
      <p:pic>
        <p:nvPicPr>
          <p:cNvPr id="164" name="Google Shape;164;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3414526" cy="3256500"/>
          </a:xfrm>
          <a:prstGeom prst="rect">
            <a:avLst/>
          </a:prstGeom>
          <a:noFill/>
          <a:ln>
            <a:noFill/>
          </a:ln>
        </p:spPr>
      </p:pic>
      <p:pic>
        <p:nvPicPr>
          <p:cNvPr id="165" name="Google Shape;165;p31"/>
          <p:cNvPicPr preferRelativeResize="0"/>
          <p:nvPr/>
        </p:nvPicPr>
        <p:blipFill rotWithShape="1">
          <a:blip r:embed="rId3" cstate="screen">
            <a:alphaModFix/>
            <a:extLst>
              <a:ext uri="{28A0092B-C50C-407E-A947-70E740481C1C}">
                <a14:useLocalDpi xmlns:a14="http://schemas.microsoft.com/office/drawing/2010/main"/>
              </a:ext>
            </a:extLst>
          </a:blip>
          <a:srcRect r="3920" b="17382"/>
          <a:stretch/>
        </p:blipFill>
        <p:spPr>
          <a:xfrm>
            <a:off x="4201975" y="894125"/>
            <a:ext cx="4942025" cy="4249376"/>
          </a:xfrm>
          <a:prstGeom prst="rect">
            <a:avLst/>
          </a:prstGeom>
          <a:noFill/>
          <a:ln>
            <a:noFill/>
          </a:ln>
        </p:spPr>
      </p:pic>
      <p:pic>
        <p:nvPicPr>
          <p:cNvPr id="166" name="Google Shape;166;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10675" y="0"/>
            <a:ext cx="3733325" cy="45008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arge Image Background">
  <p:cSld name="CAPTION_ONLY_1_1_1">
    <p:spTree>
      <p:nvGrpSpPr>
        <p:cNvPr id="1" name="Shape 167"/>
        <p:cNvGrpSpPr/>
        <p:nvPr/>
      </p:nvGrpSpPr>
      <p:grpSpPr>
        <a:xfrm>
          <a:off x="0" y="0"/>
          <a:ext cx="0" cy="0"/>
          <a:chOff x="0" y="0"/>
          <a:chExt cx="0" cy="0"/>
        </a:xfrm>
      </p:grpSpPr>
      <p:pic>
        <p:nvPicPr>
          <p:cNvPr id="168" name="Google Shape;168;p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438575" y="1581150"/>
            <a:ext cx="3705426" cy="3562350"/>
          </a:xfrm>
          <a:prstGeom prst="rect">
            <a:avLst/>
          </a:prstGeom>
          <a:noFill/>
          <a:ln>
            <a:noFill/>
          </a:ln>
        </p:spPr>
      </p:pic>
      <p:pic>
        <p:nvPicPr>
          <p:cNvPr id="169" name="Google Shape;169;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0"/>
            <a:ext cx="2066650" cy="37909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CAPTION_ONLY_1_1_1_1">
    <p:spTree>
      <p:nvGrpSpPr>
        <p:cNvPr id="1" name="Shape 170"/>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2">
  <p:cSld name="CAPTION_ONLY_2">
    <p:spTree>
      <p:nvGrpSpPr>
        <p:cNvPr id="1" name="Shape 171"/>
        <p:cNvGrpSpPr/>
        <p:nvPr/>
      </p:nvGrpSpPr>
      <p:grpSpPr>
        <a:xfrm>
          <a:off x="0" y="0"/>
          <a:ext cx="0" cy="0"/>
          <a:chOff x="0" y="0"/>
          <a:chExt cx="0" cy="0"/>
        </a:xfrm>
      </p:grpSpPr>
      <p:sp>
        <p:nvSpPr>
          <p:cNvPr id="172" name="Google Shape;172;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pic>
        <p:nvPicPr>
          <p:cNvPr id="173" name="Google Shape;173;p3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549275" y="4740677"/>
            <a:ext cx="1594723" cy="4028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_AND_BODY_4">
  <p:cSld name="TITLE_AND_BODY_4">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 name="Google Shape;176;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pic>
        <p:nvPicPr>
          <p:cNvPr id="177" name="Google Shape;177;p3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549275" y="4740677"/>
            <a:ext cx="1594723" cy="402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Rubik Mono One"/>
              <a:buNone/>
              <a:defRPr>
                <a:latin typeface="Rubik Mono One"/>
                <a:ea typeface="Rubik Mono One"/>
                <a:cs typeface="Rubik Mono One"/>
                <a:sym typeface="Rubik Mono One"/>
              </a:defRPr>
            </a:lvl1pPr>
            <a:lvl2pPr lvl="1">
              <a:spcBef>
                <a:spcPts val="0"/>
              </a:spcBef>
              <a:spcAft>
                <a:spcPts val="0"/>
              </a:spcAft>
              <a:buSzPts val="2800"/>
              <a:buFont typeface="Rubik Mono One"/>
              <a:buNone/>
              <a:defRPr>
                <a:latin typeface="Rubik Mono One"/>
                <a:ea typeface="Rubik Mono One"/>
                <a:cs typeface="Rubik Mono One"/>
                <a:sym typeface="Rubik Mono One"/>
              </a:defRPr>
            </a:lvl2pPr>
            <a:lvl3pPr lvl="2">
              <a:spcBef>
                <a:spcPts val="0"/>
              </a:spcBef>
              <a:spcAft>
                <a:spcPts val="0"/>
              </a:spcAft>
              <a:buSzPts val="2800"/>
              <a:buFont typeface="Rubik Mono One"/>
              <a:buNone/>
              <a:defRPr>
                <a:latin typeface="Rubik Mono One"/>
                <a:ea typeface="Rubik Mono One"/>
                <a:cs typeface="Rubik Mono One"/>
                <a:sym typeface="Rubik Mono One"/>
              </a:defRPr>
            </a:lvl3pPr>
            <a:lvl4pPr lvl="3">
              <a:spcBef>
                <a:spcPts val="0"/>
              </a:spcBef>
              <a:spcAft>
                <a:spcPts val="0"/>
              </a:spcAft>
              <a:buSzPts val="2800"/>
              <a:buFont typeface="Rubik Mono One"/>
              <a:buNone/>
              <a:defRPr>
                <a:latin typeface="Rubik Mono One"/>
                <a:ea typeface="Rubik Mono One"/>
                <a:cs typeface="Rubik Mono One"/>
                <a:sym typeface="Rubik Mono One"/>
              </a:defRPr>
            </a:lvl4pPr>
            <a:lvl5pPr lvl="4">
              <a:spcBef>
                <a:spcPts val="0"/>
              </a:spcBef>
              <a:spcAft>
                <a:spcPts val="0"/>
              </a:spcAft>
              <a:buSzPts val="2800"/>
              <a:buFont typeface="Rubik Mono One"/>
              <a:buNone/>
              <a:defRPr>
                <a:latin typeface="Rubik Mono One"/>
                <a:ea typeface="Rubik Mono One"/>
                <a:cs typeface="Rubik Mono One"/>
                <a:sym typeface="Rubik Mono One"/>
              </a:defRPr>
            </a:lvl5pPr>
            <a:lvl6pPr lvl="5">
              <a:spcBef>
                <a:spcPts val="0"/>
              </a:spcBef>
              <a:spcAft>
                <a:spcPts val="0"/>
              </a:spcAft>
              <a:buSzPts val="2800"/>
              <a:buFont typeface="Rubik Mono One"/>
              <a:buNone/>
              <a:defRPr>
                <a:latin typeface="Rubik Mono One"/>
                <a:ea typeface="Rubik Mono One"/>
                <a:cs typeface="Rubik Mono One"/>
                <a:sym typeface="Rubik Mono One"/>
              </a:defRPr>
            </a:lvl6pPr>
            <a:lvl7pPr lvl="6">
              <a:spcBef>
                <a:spcPts val="0"/>
              </a:spcBef>
              <a:spcAft>
                <a:spcPts val="0"/>
              </a:spcAft>
              <a:buSzPts val="2800"/>
              <a:buFont typeface="Rubik Mono One"/>
              <a:buNone/>
              <a:defRPr>
                <a:latin typeface="Rubik Mono One"/>
                <a:ea typeface="Rubik Mono One"/>
                <a:cs typeface="Rubik Mono One"/>
                <a:sym typeface="Rubik Mono One"/>
              </a:defRPr>
            </a:lvl7pPr>
            <a:lvl8pPr lvl="7">
              <a:spcBef>
                <a:spcPts val="0"/>
              </a:spcBef>
              <a:spcAft>
                <a:spcPts val="0"/>
              </a:spcAft>
              <a:buSzPts val="2800"/>
              <a:buFont typeface="Rubik Mono One"/>
              <a:buNone/>
              <a:defRPr>
                <a:latin typeface="Rubik Mono One"/>
                <a:ea typeface="Rubik Mono One"/>
                <a:cs typeface="Rubik Mono One"/>
                <a:sym typeface="Rubik Mono One"/>
              </a:defRPr>
            </a:lvl8pPr>
            <a:lvl9pPr lvl="8">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26" name="Google Shape;26;p5"/>
          <p:cNvSpPr txBox="1">
            <a:spLocks noGrp="1"/>
          </p:cNvSpPr>
          <p:nvPr>
            <p:ph type="body" idx="1"/>
          </p:nvPr>
        </p:nvSpPr>
        <p:spPr>
          <a:xfrm>
            <a:off x="311700" y="1852625"/>
            <a:ext cx="3999900" cy="302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Poppins"/>
              <a:buChar char="●"/>
              <a:defRPr>
                <a:latin typeface="Poppins"/>
                <a:ea typeface="Poppins"/>
                <a:cs typeface="Poppins"/>
                <a:sym typeface="Poppins"/>
              </a:defRPr>
            </a:lvl1pPr>
            <a:lvl2pPr marL="914400" lvl="1" indent="-342900">
              <a:spcBef>
                <a:spcPts val="1600"/>
              </a:spcBef>
              <a:spcAft>
                <a:spcPts val="0"/>
              </a:spcAft>
              <a:buSzPts val="1800"/>
              <a:buFont typeface="Poppins"/>
              <a:buChar char="○"/>
              <a:defRPr sz="1800">
                <a:latin typeface="Poppins"/>
                <a:ea typeface="Poppins"/>
                <a:cs typeface="Poppins"/>
                <a:sym typeface="Poppins"/>
              </a:defRPr>
            </a:lvl2pPr>
            <a:lvl3pPr marL="1371600" lvl="2" indent="-342900">
              <a:spcBef>
                <a:spcPts val="1600"/>
              </a:spcBef>
              <a:spcAft>
                <a:spcPts val="0"/>
              </a:spcAft>
              <a:buSzPts val="1800"/>
              <a:buFont typeface="Poppins"/>
              <a:buChar char="■"/>
              <a:defRPr sz="1800">
                <a:latin typeface="Poppins"/>
                <a:ea typeface="Poppins"/>
                <a:cs typeface="Poppins"/>
                <a:sym typeface="Poppins"/>
              </a:defRPr>
            </a:lvl3pPr>
            <a:lvl4pPr marL="1828800" lvl="3" indent="-342900">
              <a:spcBef>
                <a:spcPts val="1600"/>
              </a:spcBef>
              <a:spcAft>
                <a:spcPts val="0"/>
              </a:spcAft>
              <a:buSzPts val="1800"/>
              <a:buFont typeface="Poppins"/>
              <a:buChar char="●"/>
              <a:defRPr sz="1800">
                <a:latin typeface="Poppins"/>
                <a:ea typeface="Poppins"/>
                <a:cs typeface="Poppins"/>
                <a:sym typeface="Poppins"/>
              </a:defRPr>
            </a:lvl4pPr>
            <a:lvl5pPr marL="2286000" lvl="4" indent="-342900">
              <a:spcBef>
                <a:spcPts val="1600"/>
              </a:spcBef>
              <a:spcAft>
                <a:spcPts val="0"/>
              </a:spcAft>
              <a:buSzPts val="1800"/>
              <a:buFont typeface="Poppins"/>
              <a:buChar char="○"/>
              <a:defRPr sz="1800">
                <a:latin typeface="Poppins"/>
                <a:ea typeface="Poppins"/>
                <a:cs typeface="Poppins"/>
                <a:sym typeface="Poppins"/>
              </a:defRPr>
            </a:lvl5pPr>
            <a:lvl6pPr marL="2743200" lvl="5" indent="-342900">
              <a:spcBef>
                <a:spcPts val="1600"/>
              </a:spcBef>
              <a:spcAft>
                <a:spcPts val="0"/>
              </a:spcAft>
              <a:buSzPts val="1800"/>
              <a:buFont typeface="Poppins"/>
              <a:buChar char="■"/>
              <a:defRPr sz="1800">
                <a:latin typeface="Poppins"/>
                <a:ea typeface="Poppins"/>
                <a:cs typeface="Poppins"/>
                <a:sym typeface="Poppins"/>
              </a:defRPr>
            </a:lvl6pPr>
            <a:lvl7pPr marL="3200400" lvl="6" indent="-342900">
              <a:spcBef>
                <a:spcPts val="1600"/>
              </a:spcBef>
              <a:spcAft>
                <a:spcPts val="0"/>
              </a:spcAft>
              <a:buSzPts val="1800"/>
              <a:buFont typeface="Poppins"/>
              <a:buChar char="●"/>
              <a:defRPr sz="1800">
                <a:latin typeface="Poppins"/>
                <a:ea typeface="Poppins"/>
                <a:cs typeface="Poppins"/>
                <a:sym typeface="Poppins"/>
              </a:defRPr>
            </a:lvl7pPr>
            <a:lvl8pPr marL="3657600" lvl="7" indent="-342900">
              <a:spcBef>
                <a:spcPts val="1600"/>
              </a:spcBef>
              <a:spcAft>
                <a:spcPts val="0"/>
              </a:spcAft>
              <a:buSzPts val="1800"/>
              <a:buFont typeface="Poppins"/>
              <a:buChar char="○"/>
              <a:defRPr sz="1800">
                <a:latin typeface="Poppins"/>
                <a:ea typeface="Poppins"/>
                <a:cs typeface="Poppins"/>
                <a:sym typeface="Poppins"/>
              </a:defRPr>
            </a:lvl8pPr>
            <a:lvl9pPr marL="4114800" lvl="8" indent="-34290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27" name="Google Shape;27;p5"/>
          <p:cNvSpPr txBox="1">
            <a:spLocks noGrp="1"/>
          </p:cNvSpPr>
          <p:nvPr>
            <p:ph type="body" idx="2"/>
          </p:nvPr>
        </p:nvSpPr>
        <p:spPr>
          <a:xfrm>
            <a:off x="48324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pic>
        <p:nvPicPr>
          <p:cNvPr id="28" name="Google Shape;28;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6821062" y="-237688"/>
            <a:ext cx="2066650" cy="2542026"/>
          </a:xfrm>
          <a:prstGeom prst="rect">
            <a:avLst/>
          </a:prstGeom>
          <a:noFill/>
          <a:ln>
            <a:noFill/>
          </a:ln>
        </p:spPr>
      </p:pic>
      <p:pic>
        <p:nvPicPr>
          <p:cNvPr id="29" name="Google Shape;29;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467500"/>
            <a:ext cx="1457499" cy="16759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s 2">
  <p:cSld name="TITLE_AND_TWO_COLUMNS_2">
    <p:spTree>
      <p:nvGrpSpPr>
        <p:cNvPr id="1" name="Shape 30"/>
        <p:cNvGrpSpPr/>
        <p:nvPr/>
      </p:nvGrpSpPr>
      <p:grpSpPr>
        <a:xfrm>
          <a:off x="0" y="0"/>
          <a:ext cx="0" cy="0"/>
          <a:chOff x="0" y="0"/>
          <a:chExt cx="0" cy="0"/>
        </a:xfrm>
      </p:grpSpPr>
      <p:pic>
        <p:nvPicPr>
          <p:cNvPr id="31" name="Google Shape;31;p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549275" y="4740677"/>
            <a:ext cx="1594723" cy="402825"/>
          </a:xfrm>
          <a:prstGeom prst="rect">
            <a:avLst/>
          </a:prstGeom>
          <a:noFill/>
          <a:ln>
            <a:noFill/>
          </a:ln>
        </p:spPr>
      </p:pic>
      <p:sp>
        <p:nvSpPr>
          <p:cNvPr id="32" name="Google Shape;32;p6"/>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33" name="Google Shape;33;p6"/>
          <p:cNvSpPr txBox="1">
            <a:spLocks noGrp="1"/>
          </p:cNvSpPr>
          <p:nvPr>
            <p:ph type="body" idx="1"/>
          </p:nvPr>
        </p:nvSpPr>
        <p:spPr>
          <a:xfrm>
            <a:off x="3117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34" name="Google Shape;34;p6"/>
          <p:cNvSpPr txBox="1">
            <a:spLocks noGrp="1"/>
          </p:cNvSpPr>
          <p:nvPr>
            <p:ph type="body" idx="2"/>
          </p:nvPr>
        </p:nvSpPr>
        <p:spPr>
          <a:xfrm>
            <a:off x="48324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grpSp>
        <p:nvGrpSpPr>
          <p:cNvPr id="35" name="Google Shape;35;p6"/>
          <p:cNvGrpSpPr/>
          <p:nvPr/>
        </p:nvGrpSpPr>
        <p:grpSpPr>
          <a:xfrm>
            <a:off x="7257449" y="0"/>
            <a:ext cx="1886550" cy="1749274"/>
            <a:chOff x="7314599" y="-76200"/>
            <a:chExt cx="1886550" cy="1749274"/>
          </a:xfrm>
        </p:grpSpPr>
        <p:pic>
          <p:nvPicPr>
            <p:cNvPr id="36" name="Google Shape;36;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7692374" y="164300"/>
              <a:ext cx="1749274" cy="1268275"/>
            </a:xfrm>
            <a:prstGeom prst="rect">
              <a:avLst/>
            </a:prstGeom>
            <a:noFill/>
            <a:ln>
              <a:noFill/>
            </a:ln>
          </p:spPr>
        </p:pic>
        <p:pic>
          <p:nvPicPr>
            <p:cNvPr id="37" name="Google Shape;37;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7314599" y="-76200"/>
              <a:ext cx="1886550" cy="156169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3">
  <p:cSld name="TITLE_AND_TWO_COLUMNS_2_2">
    <p:spTree>
      <p:nvGrpSpPr>
        <p:cNvPr id="1" name="Shape 38"/>
        <p:cNvGrpSpPr/>
        <p:nvPr/>
      </p:nvGrpSpPr>
      <p:grpSpPr>
        <a:xfrm>
          <a:off x="0" y="0"/>
          <a:ext cx="0" cy="0"/>
          <a:chOff x="0" y="0"/>
          <a:chExt cx="0" cy="0"/>
        </a:xfrm>
      </p:grpSpPr>
      <p:pic>
        <p:nvPicPr>
          <p:cNvPr id="39" name="Google Shape;39;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549275" y="4740677"/>
            <a:ext cx="1594723" cy="402825"/>
          </a:xfrm>
          <a:prstGeom prst="rect">
            <a:avLst/>
          </a:prstGeom>
          <a:noFill/>
          <a:ln>
            <a:noFill/>
          </a:ln>
        </p:spPr>
      </p:pic>
      <p:sp>
        <p:nvSpPr>
          <p:cNvPr id="40" name="Google Shape;40;p7"/>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41" name="Google Shape;41;p7"/>
          <p:cNvSpPr txBox="1">
            <a:spLocks noGrp="1"/>
          </p:cNvSpPr>
          <p:nvPr>
            <p:ph type="body" idx="1"/>
          </p:nvPr>
        </p:nvSpPr>
        <p:spPr>
          <a:xfrm>
            <a:off x="3117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42" name="Google Shape;42;p7"/>
          <p:cNvSpPr txBox="1">
            <a:spLocks noGrp="1"/>
          </p:cNvSpPr>
          <p:nvPr>
            <p:ph type="body" idx="2"/>
          </p:nvPr>
        </p:nvSpPr>
        <p:spPr>
          <a:xfrm>
            <a:off x="48324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1">
  <p:cSld name="TITLE_AND_TWO_COLUMNS_2_1">
    <p:spTree>
      <p:nvGrpSpPr>
        <p:cNvPr id="1" name="Shape 43"/>
        <p:cNvGrpSpPr/>
        <p:nvPr/>
      </p:nvGrpSpPr>
      <p:grpSpPr>
        <a:xfrm>
          <a:off x="0" y="0"/>
          <a:ext cx="0" cy="0"/>
          <a:chOff x="0" y="0"/>
          <a:chExt cx="0" cy="0"/>
        </a:xfrm>
      </p:grpSpPr>
      <p:pic>
        <p:nvPicPr>
          <p:cNvPr id="44" name="Google Shape;44;p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549275" y="4740677"/>
            <a:ext cx="1594723" cy="402825"/>
          </a:xfrm>
          <a:prstGeom prst="rect">
            <a:avLst/>
          </a:prstGeom>
          <a:noFill/>
          <a:ln>
            <a:noFill/>
          </a:ln>
        </p:spPr>
      </p:pic>
      <p:sp>
        <p:nvSpPr>
          <p:cNvPr id="45" name="Google Shape;45;p8"/>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46" name="Google Shape;46;p8"/>
          <p:cNvSpPr txBox="1">
            <a:spLocks noGrp="1"/>
          </p:cNvSpPr>
          <p:nvPr>
            <p:ph type="body" idx="1"/>
          </p:nvPr>
        </p:nvSpPr>
        <p:spPr>
          <a:xfrm>
            <a:off x="311700"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47" name="Google Shape;47;p8"/>
          <p:cNvSpPr txBox="1">
            <a:spLocks noGrp="1"/>
          </p:cNvSpPr>
          <p:nvPr>
            <p:ph type="body" idx="2"/>
          </p:nvPr>
        </p:nvSpPr>
        <p:spPr>
          <a:xfrm>
            <a:off x="3343531"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48" name="Google Shape;48;p8"/>
          <p:cNvSpPr txBox="1">
            <a:spLocks noGrp="1"/>
          </p:cNvSpPr>
          <p:nvPr>
            <p:ph type="body" idx="3"/>
          </p:nvPr>
        </p:nvSpPr>
        <p:spPr>
          <a:xfrm>
            <a:off x="6375356"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grpSp>
        <p:nvGrpSpPr>
          <p:cNvPr id="49" name="Google Shape;49;p8"/>
          <p:cNvGrpSpPr/>
          <p:nvPr/>
        </p:nvGrpSpPr>
        <p:grpSpPr>
          <a:xfrm>
            <a:off x="7257449" y="0"/>
            <a:ext cx="1886550" cy="1749274"/>
            <a:chOff x="7314599" y="-76200"/>
            <a:chExt cx="1886550" cy="1749274"/>
          </a:xfrm>
        </p:grpSpPr>
        <p:pic>
          <p:nvPicPr>
            <p:cNvPr id="50" name="Google Shape;50;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7692374" y="164300"/>
              <a:ext cx="1749274" cy="1268275"/>
            </a:xfrm>
            <a:prstGeom prst="rect">
              <a:avLst/>
            </a:prstGeom>
            <a:noFill/>
            <a:ln>
              <a:noFill/>
            </a:ln>
          </p:spPr>
        </p:pic>
        <p:pic>
          <p:nvPicPr>
            <p:cNvPr id="51" name="Google Shape;51;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7314599" y="-76200"/>
              <a:ext cx="1886550" cy="1561699"/>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2"/>
        <p:cNvGrpSpPr/>
        <p:nvPr/>
      </p:nvGrpSpPr>
      <p:grpSpPr>
        <a:xfrm>
          <a:off x="0" y="0"/>
          <a:ext cx="0" cy="0"/>
          <a:chOff x="0" y="0"/>
          <a:chExt cx="0" cy="0"/>
        </a:xfrm>
      </p:grpSpPr>
      <p:sp>
        <p:nvSpPr>
          <p:cNvPr id="53" name="Google Shape;53;p9"/>
          <p:cNvSpPr/>
          <p:nvPr/>
        </p:nvSpPr>
        <p:spPr>
          <a:xfrm>
            <a:off x="5426400" y="2762730"/>
            <a:ext cx="515700" cy="515700"/>
          </a:xfrm>
          <a:prstGeom prst="ellipse">
            <a:avLst/>
          </a:prstGeom>
          <a:solidFill>
            <a:srgbClr val="D00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a:off x="5426400" y="3668947"/>
            <a:ext cx="1344300" cy="1344600"/>
          </a:xfrm>
          <a:prstGeom prst="ellipse">
            <a:avLst/>
          </a:prstGeom>
          <a:solidFill>
            <a:srgbClr val="5BC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p:nvPr/>
        </p:nvSpPr>
        <p:spPr>
          <a:xfrm>
            <a:off x="5581650" y="-1445987"/>
            <a:ext cx="4724400" cy="4724400"/>
          </a:xfrm>
          <a:prstGeom prst="ellipse">
            <a:avLst/>
          </a:prstGeom>
          <a:solidFill>
            <a:srgbClr val="FFB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p:nvPr/>
        </p:nvSpPr>
        <p:spPr>
          <a:xfrm>
            <a:off x="7351500" y="2571753"/>
            <a:ext cx="2074800" cy="2075100"/>
          </a:xfrm>
          <a:prstGeom prst="ellipse">
            <a:avLst/>
          </a:prstGeom>
          <a:solidFill>
            <a:srgbClr val="D00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a:off x="5663550" y="3668948"/>
            <a:ext cx="169200" cy="169200"/>
          </a:xfrm>
          <a:prstGeom prst="ellipse">
            <a:avLst/>
          </a:prstGeom>
          <a:solidFill>
            <a:srgbClr val="FFB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a:off x="6583900" y="2263298"/>
            <a:ext cx="169200" cy="169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a:off x="7686000" y="4727730"/>
            <a:ext cx="515700" cy="515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txBox="1">
            <a:spLocks noGrp="1"/>
          </p:cNvSpPr>
          <p:nvPr>
            <p:ph type="title"/>
          </p:nvPr>
        </p:nvSpPr>
        <p:spPr>
          <a:xfrm>
            <a:off x="311700" y="445025"/>
            <a:ext cx="576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61" name="Google Shape;61;p9"/>
          <p:cNvSpPr txBox="1">
            <a:spLocks noGrp="1"/>
          </p:cNvSpPr>
          <p:nvPr>
            <p:ph type="body" idx="1"/>
          </p:nvPr>
        </p:nvSpPr>
        <p:spPr>
          <a:xfrm>
            <a:off x="311700" y="1852625"/>
            <a:ext cx="5763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2">
  <p:cSld name="TITLE_AND_TWO_COLUMNS_2_1_1">
    <p:spTree>
      <p:nvGrpSpPr>
        <p:cNvPr id="1" name="Shape 62"/>
        <p:cNvGrpSpPr/>
        <p:nvPr/>
      </p:nvGrpSpPr>
      <p:grpSpPr>
        <a:xfrm>
          <a:off x="0" y="0"/>
          <a:ext cx="0" cy="0"/>
          <a:chOff x="0" y="0"/>
          <a:chExt cx="0" cy="0"/>
        </a:xfrm>
      </p:grpSpPr>
      <p:pic>
        <p:nvPicPr>
          <p:cNvPr id="63" name="Google Shape;63;p1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549275" y="4740677"/>
            <a:ext cx="1594723" cy="402825"/>
          </a:xfrm>
          <a:prstGeom prst="rect">
            <a:avLst/>
          </a:prstGeom>
          <a:noFill/>
          <a:ln>
            <a:noFill/>
          </a:ln>
        </p:spPr>
      </p:pic>
      <p:sp>
        <p:nvSpPr>
          <p:cNvPr id="64" name="Google Shape;64;p10"/>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65" name="Google Shape;65;p10"/>
          <p:cNvSpPr txBox="1">
            <a:spLocks noGrp="1"/>
          </p:cNvSpPr>
          <p:nvPr>
            <p:ph type="body" idx="1"/>
          </p:nvPr>
        </p:nvSpPr>
        <p:spPr>
          <a:xfrm>
            <a:off x="311700"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66" name="Google Shape;66;p10"/>
          <p:cNvSpPr txBox="1">
            <a:spLocks noGrp="1"/>
          </p:cNvSpPr>
          <p:nvPr>
            <p:ph type="body" idx="2"/>
          </p:nvPr>
        </p:nvSpPr>
        <p:spPr>
          <a:xfrm>
            <a:off x="3343531"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67" name="Google Shape;67;p10"/>
          <p:cNvSpPr txBox="1">
            <a:spLocks noGrp="1"/>
          </p:cNvSpPr>
          <p:nvPr>
            <p:ph type="body" idx="3"/>
          </p:nvPr>
        </p:nvSpPr>
        <p:spPr>
          <a:xfrm>
            <a:off x="6375356"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7951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1pPr>
            <a:lvl2pPr lvl="1">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2pPr>
            <a:lvl3pPr lvl="2">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3pPr>
            <a:lvl4pPr lvl="3">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4pPr>
            <a:lvl5pPr lvl="4">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5pPr>
            <a:lvl6pPr lvl="5">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6pPr>
            <a:lvl7pPr lvl="6">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7pPr>
            <a:lvl8pPr lvl="7">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8pPr>
            <a:lvl9pPr lvl="8">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9pPr>
          </a:lstStyle>
          <a:p>
            <a:endParaRPr/>
          </a:p>
        </p:txBody>
      </p:sp>
      <p:sp>
        <p:nvSpPr>
          <p:cNvPr id="7" name="Google Shape;7;p1"/>
          <p:cNvSpPr txBox="1">
            <a:spLocks noGrp="1"/>
          </p:cNvSpPr>
          <p:nvPr>
            <p:ph type="body" idx="1"/>
          </p:nvPr>
        </p:nvSpPr>
        <p:spPr>
          <a:xfrm>
            <a:off x="311700" y="1526100"/>
            <a:ext cx="8520600" cy="3042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4290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2pPr>
            <a:lvl3pPr marL="1371600" lvl="2" indent="-34290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3pPr>
            <a:lvl4pPr marL="1828800" lvl="3" indent="-34290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4pPr>
            <a:lvl5pPr marL="2286000" lvl="4" indent="-34290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5pPr>
            <a:lvl6pPr marL="2743200" lvl="5" indent="-34290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6pPr>
            <a:lvl7pPr marL="3200400" lvl="6" indent="-34290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7pPr>
            <a:lvl8pPr marL="3657600" lvl="7" indent="-34290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8pPr>
            <a:lvl9pPr marL="4114800" lvl="8" indent="-342900">
              <a:lnSpc>
                <a:spcPct val="115000"/>
              </a:lnSpc>
              <a:spcBef>
                <a:spcPts val="1600"/>
              </a:spcBef>
              <a:spcAft>
                <a:spcPts val="1600"/>
              </a:spcAft>
              <a:buClr>
                <a:schemeClr val="dk2"/>
              </a:buClr>
              <a:buSzPts val="1800"/>
              <a:buFont typeface="Poppins"/>
              <a:buChar char="■"/>
              <a:defRPr sz="1800">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29.pn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hyperlink" Target="https://commons.wikimedia.org/wiki/Category:Photographs_by_Texas_A%26M_University%E2%80%93Commerce_Marketing_Communications_Photography" TargetMode="External"/><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8" Type="http://schemas.openxmlformats.org/officeDocument/2006/relationships/hyperlink" Target="https://commons.wikimedia.org/wiki/Category:Photographs_by_Texas_A%26M_University%E2%80%93Commerce_Marketing_Communications_Photography" TargetMode="External"/><Relationship Id="rId3" Type="http://schemas.openxmlformats.org/officeDocument/2006/relationships/image" Target="../media/image34.jpe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z9ZLYIbOZe0"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43.jp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006F"/>
        </a:solidFill>
        <a:effectLst/>
      </p:bgPr>
    </p:bg>
    <p:spTree>
      <p:nvGrpSpPr>
        <p:cNvPr id="1" name="Shape 181"/>
        <p:cNvGrpSpPr/>
        <p:nvPr/>
      </p:nvGrpSpPr>
      <p:grpSpPr>
        <a:xfrm>
          <a:off x="0" y="0"/>
          <a:ext cx="0" cy="0"/>
          <a:chOff x="0" y="0"/>
          <a:chExt cx="0" cy="0"/>
        </a:xfrm>
      </p:grpSpPr>
      <p:sp>
        <p:nvSpPr>
          <p:cNvPr id="182" name="Google Shape;182;p36"/>
          <p:cNvSpPr txBox="1">
            <a:spLocks noGrp="1"/>
          </p:cNvSpPr>
          <p:nvPr>
            <p:ph type="title"/>
          </p:nvPr>
        </p:nvSpPr>
        <p:spPr>
          <a:xfrm>
            <a:off x="490250" y="1336025"/>
            <a:ext cx="6909600" cy="320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dirty="0" err="1">
                <a:latin typeface="Rubik Mono One"/>
                <a:ea typeface="Rubik Mono One"/>
                <a:cs typeface="Rubik Mono One"/>
                <a:sym typeface="Rubik Mono One"/>
              </a:rPr>
              <a:t>Tecnovadores</a:t>
            </a:r>
            <a:r>
              <a:rPr lang="en" sz="3400" b="1" dirty="0">
                <a:latin typeface="Rubik Mono One"/>
                <a:ea typeface="Rubik Mono One"/>
                <a:cs typeface="Rubik Mono One"/>
                <a:sym typeface="Rubik Mono One"/>
              </a:rPr>
              <a:t> </a:t>
            </a:r>
            <a:r>
              <a:rPr lang="en" sz="3400" b="1" dirty="0" err="1">
                <a:latin typeface="Rubik Mono One"/>
                <a:ea typeface="Rubik Mono One"/>
                <a:cs typeface="Rubik Mono One"/>
                <a:sym typeface="Rubik Mono One"/>
              </a:rPr>
              <a:t>principiantes</a:t>
            </a:r>
            <a:endParaRPr sz="3400" b="1" dirty="0">
              <a:latin typeface="Rubik Mono One"/>
              <a:ea typeface="Rubik Mono One"/>
              <a:cs typeface="Rubik Mono One"/>
              <a:sym typeface="Rubik Mono One"/>
            </a:endParaRPr>
          </a:p>
          <a:p>
            <a:pPr marL="0" lvl="0" indent="0" algn="l" rtl="0">
              <a:spcBef>
                <a:spcPts val="0"/>
              </a:spcBef>
              <a:spcAft>
                <a:spcPts val="0"/>
              </a:spcAft>
              <a:buNone/>
            </a:pPr>
            <a:br>
              <a:rPr lang="en" dirty="0">
                <a:latin typeface="Poppins"/>
                <a:ea typeface="Poppins"/>
                <a:cs typeface="Poppins"/>
                <a:sym typeface="Poppins"/>
              </a:rPr>
            </a:br>
            <a:r>
              <a:rPr lang="en" dirty="0" err="1">
                <a:latin typeface="Poppins"/>
                <a:ea typeface="Poppins"/>
                <a:cs typeface="Poppins"/>
                <a:sym typeface="Poppins"/>
              </a:rPr>
              <a:t>Começar</a:t>
            </a:r>
            <a:endParaRPr dirty="0">
              <a:latin typeface="Poppins"/>
              <a:ea typeface="Poppins"/>
              <a:cs typeface="Poppins"/>
              <a:sym typeface="Poppins"/>
            </a:endParaRPr>
          </a:p>
        </p:txBody>
      </p:sp>
      <p:sp>
        <p:nvSpPr>
          <p:cNvPr id="183" name="Google Shape;183;p36"/>
          <p:cNvSpPr/>
          <p:nvPr/>
        </p:nvSpPr>
        <p:spPr>
          <a:xfrm>
            <a:off x="167550" y="217800"/>
            <a:ext cx="2111100" cy="36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 name="Google Shape;184;p36"/>
          <p:cNvPicPr preferRelativeResize="0"/>
          <p:nvPr/>
        </p:nvPicPr>
        <p:blipFill rotWithShape="1">
          <a:blip r:embed="rId3" cstate="screen">
            <a:alphaModFix/>
            <a:extLst>
              <a:ext uri="{28A0092B-C50C-407E-A947-70E740481C1C}">
                <a14:useLocalDpi xmlns:a14="http://schemas.microsoft.com/office/drawing/2010/main"/>
              </a:ext>
            </a:extLst>
          </a:blip>
          <a:srcRect t="33729" b="33497"/>
          <a:stretch/>
        </p:blipFill>
        <p:spPr>
          <a:xfrm>
            <a:off x="159175" y="237150"/>
            <a:ext cx="2092276" cy="342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NÃO ESTÁS SOZINHA!</a:t>
            </a:r>
            <a:endParaRPr dirty="0"/>
          </a:p>
        </p:txBody>
      </p:sp>
      <p:pic>
        <p:nvPicPr>
          <p:cNvPr id="280" name="Google Shape;280;p4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1700" y="1120350"/>
            <a:ext cx="1900275" cy="1856499"/>
          </a:xfrm>
          <a:prstGeom prst="rect">
            <a:avLst/>
          </a:prstGeom>
          <a:noFill/>
          <a:ln>
            <a:noFill/>
          </a:ln>
        </p:spPr>
      </p:pic>
      <p:pic>
        <p:nvPicPr>
          <p:cNvPr id="281" name="Google Shape;281;p4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41475" y="2207000"/>
            <a:ext cx="4279526" cy="2851901"/>
          </a:xfrm>
          <a:prstGeom prst="rect">
            <a:avLst/>
          </a:prstGeom>
          <a:noFill/>
          <a:ln>
            <a:noFill/>
          </a:ln>
        </p:spPr>
      </p:pic>
      <p:sp>
        <p:nvSpPr>
          <p:cNvPr id="282" name="Google Shape;282;p45"/>
          <p:cNvSpPr txBox="1"/>
          <p:nvPr/>
        </p:nvSpPr>
        <p:spPr>
          <a:xfrm>
            <a:off x="2329650" y="1427200"/>
            <a:ext cx="4484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dirty="0" err="1">
                <a:latin typeface="Poppins"/>
                <a:ea typeface="Poppins"/>
                <a:cs typeface="Poppins"/>
                <a:sym typeface="Poppins"/>
              </a:rPr>
              <a:t>Terás</a:t>
            </a:r>
            <a:r>
              <a:rPr lang="en" sz="1900" dirty="0">
                <a:latin typeface="Poppins"/>
                <a:ea typeface="Poppins"/>
                <a:cs typeface="Poppins"/>
                <a:sym typeface="Poppins"/>
              </a:rPr>
              <a:t> </a:t>
            </a:r>
            <a:r>
              <a:rPr lang="en" sz="1900" b="1" dirty="0" err="1">
                <a:solidFill>
                  <a:schemeClr val="lt2"/>
                </a:solidFill>
                <a:latin typeface="Poppins"/>
                <a:ea typeface="Poppins"/>
                <a:cs typeface="Poppins"/>
                <a:sym typeface="Poppins"/>
              </a:rPr>
              <a:t>mentoras</a:t>
            </a:r>
            <a:r>
              <a:rPr lang="en" sz="1900" b="1" dirty="0">
                <a:solidFill>
                  <a:schemeClr val="lt2"/>
                </a:solidFill>
                <a:latin typeface="Poppins"/>
                <a:ea typeface="Poppins"/>
                <a:cs typeface="Poppins"/>
                <a:sym typeface="Poppins"/>
              </a:rPr>
              <a:t> </a:t>
            </a:r>
            <a:r>
              <a:rPr lang="en" sz="1900" dirty="0">
                <a:latin typeface="Poppins"/>
                <a:ea typeface="Poppins"/>
                <a:cs typeface="Poppins"/>
                <a:sym typeface="Poppins"/>
              </a:rPr>
              <a:t>para </a:t>
            </a:r>
            <a:r>
              <a:rPr lang="en" sz="1900" dirty="0" err="1">
                <a:latin typeface="Poppins"/>
                <a:ea typeface="Poppins"/>
                <a:cs typeface="Poppins"/>
                <a:sym typeface="Poppins"/>
              </a:rPr>
              <a:t>te</a:t>
            </a:r>
            <a:r>
              <a:rPr lang="en" sz="1900" dirty="0">
                <a:latin typeface="Poppins"/>
                <a:ea typeface="Poppins"/>
                <a:cs typeface="Poppins"/>
                <a:sym typeface="Poppins"/>
              </a:rPr>
              <a:t> </a:t>
            </a:r>
            <a:r>
              <a:rPr lang="en" sz="1900" dirty="0" err="1">
                <a:latin typeface="Poppins"/>
                <a:ea typeface="Poppins"/>
                <a:cs typeface="Poppins"/>
                <a:sym typeface="Poppins"/>
              </a:rPr>
              <a:t>guiar</a:t>
            </a:r>
            <a:endParaRPr sz="1900" dirty="0">
              <a:latin typeface="Poppins"/>
              <a:ea typeface="Poppins"/>
              <a:cs typeface="Poppins"/>
              <a:sym typeface="Poppins"/>
            </a:endParaRPr>
          </a:p>
        </p:txBody>
      </p:sp>
      <p:sp>
        <p:nvSpPr>
          <p:cNvPr id="283" name="Google Shape;283;p45"/>
          <p:cNvSpPr txBox="1"/>
          <p:nvPr/>
        </p:nvSpPr>
        <p:spPr>
          <a:xfrm>
            <a:off x="2211975" y="3263674"/>
            <a:ext cx="2450075" cy="12002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latin typeface="Poppins"/>
                <a:ea typeface="Poppins"/>
                <a:cs typeface="Poppins"/>
                <a:sym typeface="Poppins"/>
              </a:rPr>
              <a:t>E, claro, as </a:t>
            </a:r>
            <a:r>
              <a:rPr lang="en" sz="2200" dirty="0" err="1">
                <a:latin typeface="Poppins"/>
                <a:ea typeface="Poppins"/>
                <a:cs typeface="Poppins"/>
                <a:sym typeface="Poppins"/>
              </a:rPr>
              <a:t>tuas</a:t>
            </a:r>
            <a:r>
              <a:rPr lang="en" sz="2200" dirty="0">
                <a:latin typeface="Poppins"/>
                <a:ea typeface="Poppins"/>
                <a:cs typeface="Poppins"/>
                <a:sym typeface="Poppins"/>
              </a:rPr>
              <a:t> </a:t>
            </a:r>
            <a:r>
              <a:rPr lang="en" sz="2200" b="1" dirty="0" err="1">
                <a:solidFill>
                  <a:schemeClr val="lt2"/>
                </a:solidFill>
                <a:latin typeface="Poppins"/>
                <a:ea typeface="Poppins"/>
                <a:cs typeface="Poppins"/>
                <a:sym typeface="Poppins"/>
              </a:rPr>
              <a:t>companheiras</a:t>
            </a:r>
            <a:r>
              <a:rPr lang="en" sz="2200" b="1" dirty="0">
                <a:solidFill>
                  <a:schemeClr val="lt2"/>
                </a:solidFill>
                <a:latin typeface="Poppins"/>
                <a:ea typeface="Poppins"/>
                <a:cs typeface="Poppins"/>
                <a:sym typeface="Poppins"/>
              </a:rPr>
              <a:t> de </a:t>
            </a:r>
            <a:r>
              <a:rPr lang="en" sz="2200" b="1" dirty="0" err="1">
                <a:solidFill>
                  <a:schemeClr val="lt2"/>
                </a:solidFill>
                <a:latin typeface="Poppins"/>
                <a:ea typeface="Poppins"/>
                <a:cs typeface="Poppins"/>
                <a:sym typeface="Poppins"/>
              </a:rPr>
              <a:t>equipa</a:t>
            </a:r>
            <a:r>
              <a:rPr lang="en" sz="2200" dirty="0">
                <a:latin typeface="Poppins"/>
                <a:ea typeface="Poppins"/>
                <a:cs typeface="Poppins"/>
                <a:sym typeface="Poppins"/>
              </a:rPr>
              <a:t>!</a:t>
            </a:r>
            <a:endParaRPr sz="2200" dirty="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311700" y="521225"/>
            <a:ext cx="627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Rubik Mono One"/>
                <a:ea typeface="Rubik Mono One"/>
                <a:cs typeface="Rubik Mono One"/>
                <a:sym typeface="Rubik Mono One"/>
              </a:rPr>
              <a:t>Parabéns!</a:t>
            </a:r>
            <a:endParaRPr sz="3220">
              <a:latin typeface="Rubik Mono One"/>
              <a:ea typeface="Rubik Mono One"/>
              <a:cs typeface="Rubik Mono One"/>
              <a:sym typeface="Rubik Mono One"/>
            </a:endParaRPr>
          </a:p>
        </p:txBody>
      </p:sp>
      <p:sp>
        <p:nvSpPr>
          <p:cNvPr id="190" name="Google Shape;190;p37"/>
          <p:cNvSpPr txBox="1">
            <a:spLocks noGrp="1"/>
          </p:cNvSpPr>
          <p:nvPr>
            <p:ph type="body" idx="1"/>
          </p:nvPr>
        </p:nvSpPr>
        <p:spPr>
          <a:xfrm>
            <a:off x="228425" y="1432175"/>
            <a:ext cx="8487900" cy="97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chemeClr val="dk1"/>
                </a:solidFill>
                <a:latin typeface="Poppins"/>
                <a:ea typeface="Poppins"/>
                <a:cs typeface="Poppins"/>
                <a:sym typeface="Poppins"/>
              </a:rPr>
              <a:t>Tu tomaste </a:t>
            </a:r>
            <a:br>
              <a:rPr lang="en" sz="3000">
                <a:solidFill>
                  <a:schemeClr val="dk1"/>
                </a:solidFill>
                <a:latin typeface="Poppins"/>
                <a:ea typeface="Poppins"/>
                <a:cs typeface="Poppins"/>
                <a:sym typeface="Poppins"/>
              </a:rPr>
            </a:br>
            <a:r>
              <a:rPr lang="en" sz="3000">
                <a:solidFill>
                  <a:schemeClr val="dk1"/>
                </a:solidFill>
                <a:latin typeface="Poppins"/>
                <a:ea typeface="Poppins"/>
                <a:cs typeface="Poppins"/>
                <a:sym typeface="Poppins"/>
              </a:rPr>
              <a:t>o primeiro </a:t>
            </a:r>
            <a:r>
              <a:rPr lang="en" sz="3000" b="1">
                <a:solidFill>
                  <a:schemeClr val="accent5"/>
                </a:solidFill>
                <a:latin typeface="Poppins"/>
                <a:ea typeface="Poppins"/>
                <a:cs typeface="Poppins"/>
                <a:sym typeface="Poppins"/>
              </a:rPr>
              <a:t>passo</a:t>
            </a:r>
            <a:r>
              <a:rPr lang="en" sz="3000">
                <a:solidFill>
                  <a:schemeClr val="dk1"/>
                </a:solidFill>
                <a:latin typeface="Poppins"/>
                <a:ea typeface="Poppins"/>
                <a:cs typeface="Poppins"/>
                <a:sym typeface="Poppins"/>
              </a:rPr>
              <a:t>!</a:t>
            </a:r>
            <a:endParaRPr sz="3000">
              <a:solidFill>
                <a:schemeClr val="dk1"/>
              </a:solidFill>
              <a:latin typeface="Poppins"/>
              <a:ea typeface="Poppins"/>
              <a:cs typeface="Poppins"/>
              <a:sym typeface="Poppins"/>
            </a:endParaRPr>
          </a:p>
        </p:txBody>
      </p:sp>
      <p:sp>
        <p:nvSpPr>
          <p:cNvPr id="191" name="Google Shape;191;p37"/>
          <p:cNvSpPr txBox="1"/>
          <p:nvPr/>
        </p:nvSpPr>
        <p:spPr>
          <a:xfrm>
            <a:off x="1998250" y="3070175"/>
            <a:ext cx="6434400" cy="193126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3000" dirty="0" err="1">
                <a:solidFill>
                  <a:schemeClr val="dk2"/>
                </a:solidFill>
                <a:latin typeface="Poppins"/>
                <a:ea typeface="Poppins"/>
                <a:cs typeface="Poppins"/>
                <a:sym typeface="Poppins"/>
              </a:rPr>
              <a:t>Estás</a:t>
            </a:r>
            <a:r>
              <a:rPr lang="en" sz="3000" dirty="0">
                <a:solidFill>
                  <a:schemeClr val="dk2"/>
                </a:solidFill>
                <a:latin typeface="Poppins"/>
                <a:ea typeface="Poppins"/>
                <a:cs typeface="Poppins"/>
                <a:sym typeface="Poppins"/>
              </a:rPr>
              <a:t> </a:t>
            </a:r>
            <a:r>
              <a:rPr lang="en" sz="3000" dirty="0" err="1">
                <a:solidFill>
                  <a:schemeClr val="dk2"/>
                </a:solidFill>
                <a:latin typeface="Poppins"/>
                <a:ea typeface="Poppins"/>
                <a:cs typeface="Poppins"/>
                <a:sym typeface="Poppins"/>
              </a:rPr>
              <a:t>pronta</a:t>
            </a:r>
            <a:r>
              <a:rPr lang="en" sz="3000" dirty="0">
                <a:solidFill>
                  <a:schemeClr val="dk2"/>
                </a:solidFill>
                <a:latin typeface="Poppins"/>
                <a:ea typeface="Poppins"/>
                <a:cs typeface="Poppins"/>
                <a:sym typeface="Poppins"/>
              </a:rPr>
              <a:t> para </a:t>
            </a:r>
            <a:br>
              <a:rPr lang="en" sz="3000" dirty="0">
                <a:solidFill>
                  <a:schemeClr val="dk2"/>
                </a:solidFill>
                <a:latin typeface="Poppins"/>
                <a:ea typeface="Poppins"/>
                <a:cs typeface="Poppins"/>
                <a:sym typeface="Poppins"/>
              </a:rPr>
            </a:br>
            <a:r>
              <a:rPr lang="en" sz="3000" b="1" dirty="0" err="1">
                <a:solidFill>
                  <a:srgbClr val="D0006F"/>
                </a:solidFill>
                <a:latin typeface="Poppins"/>
                <a:ea typeface="Poppins"/>
                <a:cs typeface="Poppins"/>
                <a:sym typeface="Poppins"/>
              </a:rPr>
              <a:t>muda</a:t>
            </a:r>
            <a:r>
              <a:rPr lang="en" sz="3000" b="1" dirty="0">
                <a:solidFill>
                  <a:srgbClr val="D0006F"/>
                </a:solidFill>
                <a:latin typeface="Poppins"/>
                <a:ea typeface="Poppins"/>
                <a:cs typeface="Poppins"/>
                <a:sym typeface="Poppins"/>
              </a:rPr>
              <a:t> o </a:t>
            </a:r>
            <a:r>
              <a:rPr lang="en" sz="3000" b="1" dirty="0" err="1">
                <a:solidFill>
                  <a:srgbClr val="D0006F"/>
                </a:solidFill>
                <a:latin typeface="Poppins"/>
                <a:ea typeface="Poppins"/>
                <a:cs typeface="Poppins"/>
                <a:sym typeface="Poppins"/>
              </a:rPr>
              <a:t>mundo</a:t>
            </a:r>
            <a:r>
              <a:rPr lang="en" sz="3000" b="1" dirty="0">
                <a:solidFill>
                  <a:srgbClr val="D0006F"/>
                </a:solidFill>
                <a:latin typeface="Poppins"/>
                <a:ea typeface="Poppins"/>
                <a:cs typeface="Poppins"/>
                <a:sym typeface="Poppins"/>
              </a:rPr>
              <a:t> </a:t>
            </a:r>
            <a:br>
              <a:rPr lang="en" sz="3000" dirty="0">
                <a:solidFill>
                  <a:schemeClr val="dk2"/>
                </a:solidFill>
                <a:latin typeface="Poppins"/>
                <a:ea typeface="Poppins"/>
                <a:cs typeface="Poppins"/>
                <a:sym typeface="Poppins"/>
              </a:rPr>
            </a:br>
            <a:r>
              <a:rPr lang="en" sz="3000" dirty="0">
                <a:solidFill>
                  <a:schemeClr val="dk2"/>
                </a:solidFill>
                <a:latin typeface="Poppins"/>
                <a:ea typeface="Poppins"/>
                <a:cs typeface="Poppins"/>
                <a:sym typeface="Poppins"/>
              </a:rPr>
              <a:t>com </a:t>
            </a:r>
            <a:r>
              <a:rPr lang="en" sz="3000" dirty="0" err="1">
                <a:solidFill>
                  <a:schemeClr val="dk2"/>
                </a:solidFill>
                <a:latin typeface="Poppins"/>
                <a:ea typeface="Poppins"/>
                <a:cs typeface="Poppins"/>
                <a:sym typeface="Poppins"/>
              </a:rPr>
              <a:t>tecnologia</a:t>
            </a:r>
            <a:r>
              <a:rPr lang="en" sz="3000" dirty="0">
                <a:solidFill>
                  <a:schemeClr val="dk2"/>
                </a:solidFill>
                <a:latin typeface="Poppins"/>
                <a:ea typeface="Poppins"/>
                <a:cs typeface="Poppins"/>
                <a:sym typeface="Poppins"/>
              </a:rPr>
              <a:t>?</a:t>
            </a:r>
            <a:endParaRPr dirty="0"/>
          </a:p>
        </p:txBody>
      </p:sp>
      <p:pic>
        <p:nvPicPr>
          <p:cNvPr id="192" name="Google Shape;192;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52437" y="1343138"/>
            <a:ext cx="1005169" cy="1477824"/>
          </a:xfrm>
          <a:prstGeom prst="rect">
            <a:avLst/>
          </a:prstGeom>
          <a:noFill/>
          <a:ln>
            <a:noFill/>
          </a:ln>
        </p:spPr>
      </p:pic>
      <p:pic>
        <p:nvPicPr>
          <p:cNvPr id="193" name="Google Shape;193;p3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56025" y="1999825"/>
            <a:ext cx="2676626" cy="26766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311704" y="222565"/>
            <a:ext cx="627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dirty="0" err="1">
                <a:latin typeface="Rubik Mono One"/>
                <a:ea typeface="Rubik Mono One"/>
                <a:cs typeface="Rubik Mono One"/>
                <a:sym typeface="Rubik Mono One"/>
              </a:rPr>
              <a:t>Pronta</a:t>
            </a:r>
            <a:r>
              <a:rPr lang="en" sz="3220" dirty="0">
                <a:latin typeface="Rubik Mono One"/>
                <a:ea typeface="Rubik Mono One"/>
                <a:cs typeface="Rubik Mono One"/>
                <a:sym typeface="Rubik Mono One"/>
              </a:rPr>
              <a:t> para </a:t>
            </a:r>
            <a:r>
              <a:rPr lang="en" sz="3220" dirty="0" err="1">
                <a:latin typeface="Rubik Mono One"/>
                <a:ea typeface="Rubik Mono One"/>
                <a:cs typeface="Rubik Mono One"/>
                <a:sym typeface="Rubik Mono One"/>
              </a:rPr>
              <a:t>aprender</a:t>
            </a:r>
            <a:r>
              <a:rPr lang="en" sz="3220" dirty="0">
                <a:latin typeface="Rubik Mono One"/>
                <a:ea typeface="Rubik Mono One"/>
                <a:cs typeface="Rubik Mono One"/>
                <a:sym typeface="Rubik Mono One"/>
              </a:rPr>
              <a:t>?</a:t>
            </a:r>
            <a:endParaRPr sz="3220" dirty="0">
              <a:latin typeface="Rubik Mono One"/>
              <a:ea typeface="Rubik Mono One"/>
              <a:cs typeface="Rubik Mono One"/>
              <a:sym typeface="Rubik Mono One"/>
            </a:endParaRPr>
          </a:p>
        </p:txBody>
      </p:sp>
      <p:sp>
        <p:nvSpPr>
          <p:cNvPr id="199" name="Google Shape;199;p38"/>
          <p:cNvSpPr txBox="1"/>
          <p:nvPr/>
        </p:nvSpPr>
        <p:spPr>
          <a:xfrm>
            <a:off x="456150" y="1453679"/>
            <a:ext cx="76137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err="1">
                <a:latin typeface="Poppins"/>
                <a:ea typeface="Poppins"/>
                <a:cs typeface="Poppins"/>
                <a:sym typeface="Poppins"/>
              </a:rPr>
              <a:t>Aprenderás</a:t>
            </a:r>
            <a:r>
              <a:rPr lang="en" sz="3600" dirty="0">
                <a:latin typeface="Poppins"/>
                <a:ea typeface="Poppins"/>
                <a:cs typeface="Poppins"/>
                <a:sym typeface="Poppins"/>
              </a:rPr>
              <a:t> a </a:t>
            </a:r>
            <a:r>
              <a:rPr lang="en" sz="3600" dirty="0" err="1">
                <a:latin typeface="Poppins"/>
                <a:ea typeface="Poppins"/>
                <a:cs typeface="Poppins"/>
                <a:sym typeface="Poppins"/>
              </a:rPr>
              <a:t>fazer</a:t>
            </a:r>
            <a:r>
              <a:rPr lang="en" sz="3600" dirty="0">
                <a:latin typeface="Poppins"/>
                <a:ea typeface="Poppins"/>
                <a:cs typeface="Poppins"/>
                <a:sym typeface="Poppins"/>
              </a:rPr>
              <a:t> um </a:t>
            </a:r>
            <a:r>
              <a:rPr lang="en" sz="3600" dirty="0" err="1">
                <a:latin typeface="Poppins"/>
                <a:ea typeface="Poppins"/>
                <a:cs typeface="Poppins"/>
                <a:sym typeface="Poppins"/>
              </a:rPr>
              <a:t>projecto</a:t>
            </a:r>
            <a:r>
              <a:rPr lang="en" sz="3600" dirty="0">
                <a:latin typeface="Poppins"/>
                <a:ea typeface="Poppins"/>
                <a:cs typeface="Poppins"/>
                <a:sym typeface="Poppins"/>
              </a:rPr>
              <a:t> </a:t>
            </a:r>
            <a:r>
              <a:rPr lang="en" sz="3600" dirty="0">
                <a:solidFill>
                  <a:schemeClr val="dk1"/>
                </a:solidFill>
                <a:latin typeface="Poppins"/>
                <a:ea typeface="Poppins"/>
                <a:cs typeface="Poppins"/>
                <a:sym typeface="Poppins"/>
              </a:rPr>
              <a:t>que </a:t>
            </a:r>
            <a:r>
              <a:rPr lang="en" sz="3600" dirty="0" err="1">
                <a:solidFill>
                  <a:schemeClr val="dk1"/>
                </a:solidFill>
                <a:latin typeface="Poppins"/>
                <a:ea typeface="Poppins"/>
                <a:cs typeface="Poppins"/>
                <a:sym typeface="Poppins"/>
              </a:rPr>
              <a:t>pode</a:t>
            </a:r>
            <a:r>
              <a:rPr lang="en" sz="3600" dirty="0">
                <a:solidFill>
                  <a:schemeClr val="dk1"/>
                </a:solidFill>
                <a:latin typeface="Poppins"/>
                <a:ea typeface="Poppins"/>
                <a:cs typeface="Poppins"/>
                <a:sym typeface="Poppins"/>
              </a:rPr>
              <a:t> ser </a:t>
            </a:r>
            <a:r>
              <a:rPr lang="en" sz="3600" dirty="0" err="1">
                <a:solidFill>
                  <a:schemeClr val="dk1"/>
                </a:solidFill>
                <a:latin typeface="Poppins"/>
                <a:ea typeface="Poppins"/>
                <a:cs typeface="Poppins"/>
                <a:sym typeface="Poppins"/>
              </a:rPr>
              <a:t>útil</a:t>
            </a:r>
            <a:r>
              <a:rPr lang="en" sz="3600" dirty="0">
                <a:solidFill>
                  <a:schemeClr val="dk1"/>
                </a:solidFill>
                <a:latin typeface="Poppins"/>
                <a:ea typeface="Poppins"/>
                <a:cs typeface="Poppins"/>
                <a:sym typeface="Poppins"/>
              </a:rPr>
              <a:t> para outros </a:t>
            </a:r>
            <a:r>
              <a:rPr lang="en" sz="3600" dirty="0" err="1">
                <a:solidFill>
                  <a:schemeClr val="dk1"/>
                </a:solidFill>
                <a:latin typeface="Poppins"/>
                <a:ea typeface="Poppins"/>
                <a:cs typeface="Poppins"/>
                <a:sym typeface="Poppins"/>
              </a:rPr>
              <a:t>usando</a:t>
            </a:r>
            <a:r>
              <a:rPr lang="en" sz="3600" dirty="0">
                <a:solidFill>
                  <a:schemeClr val="dk1"/>
                </a:solidFill>
                <a:latin typeface="Poppins"/>
                <a:ea typeface="Poppins"/>
                <a:cs typeface="Poppins"/>
                <a:sym typeface="Poppins"/>
              </a:rPr>
              <a:t> </a:t>
            </a:r>
            <a:r>
              <a:rPr lang="en" sz="3600" dirty="0" err="1">
                <a:solidFill>
                  <a:schemeClr val="dk1"/>
                </a:solidFill>
                <a:latin typeface="Poppins"/>
                <a:ea typeface="Poppins"/>
                <a:cs typeface="Poppins"/>
                <a:sym typeface="Poppins"/>
              </a:rPr>
              <a:t>tecnologia</a:t>
            </a:r>
            <a:endParaRPr sz="3600" dirty="0">
              <a:solidFill>
                <a:schemeClr val="dk1"/>
              </a:solidFill>
              <a:latin typeface="Poppins"/>
              <a:ea typeface="Poppins"/>
              <a:cs typeface="Poppins"/>
              <a:sym typeface="Poppins"/>
            </a:endParaRPr>
          </a:p>
          <a:p>
            <a:pPr marL="0" lvl="0" indent="0" algn="l" rtl="0">
              <a:spcBef>
                <a:spcPts val="0"/>
              </a:spcBef>
              <a:spcAft>
                <a:spcPts val="0"/>
              </a:spcAft>
              <a:buNone/>
            </a:pPr>
            <a:r>
              <a:rPr lang="en" sz="3600" dirty="0">
                <a:latin typeface="Poppins"/>
                <a:ea typeface="Poppins"/>
                <a:cs typeface="Poppins"/>
                <a:sym typeface="Poppins"/>
              </a:rPr>
              <a:t> </a:t>
            </a:r>
            <a:endParaRPr sz="3600" dirty="0">
              <a:latin typeface="Poppins"/>
              <a:ea typeface="Poppins"/>
              <a:cs typeface="Poppins"/>
              <a:sym typeface="Poppins"/>
            </a:endParaRPr>
          </a:p>
        </p:txBody>
      </p:sp>
      <p:pic>
        <p:nvPicPr>
          <p:cNvPr id="200" name="Google Shape;200;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466355">
            <a:off x="2780151" y="2925400"/>
            <a:ext cx="1712600" cy="1921625"/>
          </a:xfrm>
          <a:prstGeom prst="rect">
            <a:avLst/>
          </a:prstGeom>
          <a:noFill/>
          <a:ln>
            <a:noFill/>
          </a:ln>
        </p:spPr>
      </p:pic>
      <p:pic>
        <p:nvPicPr>
          <p:cNvPr id="201" name="Google Shape;201;p3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374079">
            <a:off x="6658150" y="3219887"/>
            <a:ext cx="1453850" cy="1453850"/>
          </a:xfrm>
          <a:prstGeom prst="rect">
            <a:avLst/>
          </a:prstGeom>
          <a:noFill/>
          <a:ln>
            <a:noFill/>
          </a:ln>
        </p:spPr>
      </p:pic>
      <p:pic>
        <p:nvPicPr>
          <p:cNvPr id="202" name="Google Shape;202;p3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8">
            <a:off x="4886810" y="3365504"/>
            <a:ext cx="1052152" cy="16306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Google Shape;207;p39"/>
          <p:cNvSpPr txBox="1"/>
          <p:nvPr/>
        </p:nvSpPr>
        <p:spPr>
          <a:xfrm>
            <a:off x="342025" y="677675"/>
            <a:ext cx="76137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latin typeface="Poppins"/>
                <a:ea typeface="Poppins"/>
                <a:cs typeface="Poppins"/>
                <a:sym typeface="Poppins"/>
              </a:rPr>
              <a:t>Aprenderás a fazer um projecto </a:t>
            </a:r>
            <a:r>
              <a:rPr lang="en" sz="3600">
                <a:solidFill>
                  <a:schemeClr val="dk1"/>
                </a:solidFill>
                <a:latin typeface="Poppins"/>
                <a:ea typeface="Poppins"/>
                <a:cs typeface="Poppins"/>
                <a:sym typeface="Poppins"/>
              </a:rPr>
              <a:t>que pode ser útil para os outros</a:t>
            </a:r>
            <a:endParaRPr sz="3600">
              <a:solidFill>
                <a:schemeClr val="dk1"/>
              </a:solidFill>
              <a:latin typeface="Poppins"/>
              <a:ea typeface="Poppins"/>
              <a:cs typeface="Poppins"/>
              <a:sym typeface="Poppins"/>
            </a:endParaRPr>
          </a:p>
          <a:p>
            <a:pPr marL="0" lvl="0" indent="0" algn="l" rtl="0">
              <a:spcBef>
                <a:spcPts val="0"/>
              </a:spcBef>
              <a:spcAft>
                <a:spcPts val="0"/>
              </a:spcAft>
              <a:buNone/>
            </a:pPr>
            <a:r>
              <a:rPr lang="en" sz="3600">
                <a:latin typeface="Poppins"/>
                <a:ea typeface="Poppins"/>
                <a:cs typeface="Poppins"/>
                <a:sym typeface="Poppins"/>
              </a:rPr>
              <a:t> </a:t>
            </a:r>
            <a:endParaRPr sz="3600">
              <a:latin typeface="Poppins"/>
              <a:ea typeface="Poppins"/>
              <a:cs typeface="Poppins"/>
              <a:sym typeface="Poppins"/>
            </a:endParaRPr>
          </a:p>
        </p:txBody>
      </p:sp>
      <p:sp>
        <p:nvSpPr>
          <p:cNvPr id="208" name="Google Shape;208;p39"/>
          <p:cNvSpPr txBox="1"/>
          <p:nvPr/>
        </p:nvSpPr>
        <p:spPr>
          <a:xfrm>
            <a:off x="813775" y="4006075"/>
            <a:ext cx="7613700" cy="738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3600">
                <a:latin typeface="Poppins"/>
                <a:ea typeface="Poppins"/>
                <a:cs typeface="Poppins"/>
                <a:sym typeface="Poppins"/>
              </a:rPr>
              <a:t>usando tecnologia</a:t>
            </a:r>
            <a:endParaRPr sz="3600">
              <a:latin typeface="Poppins"/>
              <a:ea typeface="Poppins"/>
              <a:cs typeface="Poppins"/>
              <a:sym typeface="Poppins"/>
            </a:endParaRPr>
          </a:p>
        </p:txBody>
      </p:sp>
      <p:pic>
        <p:nvPicPr>
          <p:cNvPr id="209" name="Google Shape;209;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466355">
            <a:off x="1125726" y="2546950"/>
            <a:ext cx="1712600" cy="1921625"/>
          </a:xfrm>
          <a:prstGeom prst="rect">
            <a:avLst/>
          </a:prstGeom>
          <a:noFill/>
          <a:ln>
            <a:noFill/>
          </a:ln>
        </p:spPr>
      </p:pic>
      <p:pic>
        <p:nvPicPr>
          <p:cNvPr id="210" name="Google Shape;210;p3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58196">
            <a:off x="5250575" y="2264125"/>
            <a:ext cx="1453850" cy="1453850"/>
          </a:xfrm>
          <a:prstGeom prst="rect">
            <a:avLst/>
          </a:prstGeom>
          <a:noFill/>
          <a:ln>
            <a:noFill/>
          </a:ln>
        </p:spPr>
      </p:pic>
      <p:pic>
        <p:nvPicPr>
          <p:cNvPr id="211" name="Google Shape;211;p3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282878">
            <a:off x="3418960" y="2079554"/>
            <a:ext cx="1052151" cy="16306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a:t>Resolve </a:t>
            </a:r>
            <a:r>
              <a:rPr lang="en" dirty="0" err="1"/>
              <a:t>problemas</a:t>
            </a:r>
            <a:endParaRPr dirty="0">
              <a:latin typeface="Rubik Mono One"/>
              <a:ea typeface="Rubik Mono One"/>
              <a:cs typeface="Rubik Mono One"/>
              <a:sym typeface="Rubik Mono One"/>
            </a:endParaRPr>
          </a:p>
        </p:txBody>
      </p:sp>
      <p:pic>
        <p:nvPicPr>
          <p:cNvPr id="217" name="Google Shape;217;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5613" y="1142399"/>
            <a:ext cx="3453536" cy="1742950"/>
          </a:xfrm>
          <a:prstGeom prst="rect">
            <a:avLst/>
          </a:prstGeom>
          <a:noFill/>
          <a:ln>
            <a:noFill/>
          </a:ln>
        </p:spPr>
      </p:pic>
      <p:pic>
        <p:nvPicPr>
          <p:cNvPr id="218" name="Google Shape;218;p4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86725" y="342100"/>
            <a:ext cx="2857026" cy="1904676"/>
          </a:xfrm>
          <a:prstGeom prst="rect">
            <a:avLst/>
          </a:prstGeom>
          <a:noFill/>
          <a:ln>
            <a:noFill/>
          </a:ln>
        </p:spPr>
      </p:pic>
      <p:pic>
        <p:nvPicPr>
          <p:cNvPr id="219" name="Google Shape;219;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541400" y="3153687"/>
            <a:ext cx="2857026" cy="1906163"/>
          </a:xfrm>
          <a:prstGeom prst="rect">
            <a:avLst/>
          </a:prstGeom>
          <a:noFill/>
          <a:ln>
            <a:noFill/>
          </a:ln>
        </p:spPr>
      </p:pic>
      <p:pic>
        <p:nvPicPr>
          <p:cNvPr id="220" name="Google Shape;220;p4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146696" y="2397300"/>
            <a:ext cx="3103101" cy="2067926"/>
          </a:xfrm>
          <a:prstGeom prst="rect">
            <a:avLst/>
          </a:prstGeom>
          <a:noFill/>
          <a:ln>
            <a:noFill/>
          </a:ln>
        </p:spPr>
      </p:pic>
      <p:sp>
        <p:nvSpPr>
          <p:cNvPr id="221" name="Google Shape;221;p40"/>
          <p:cNvSpPr txBox="1"/>
          <p:nvPr/>
        </p:nvSpPr>
        <p:spPr>
          <a:xfrm>
            <a:off x="435500" y="2442175"/>
            <a:ext cx="3453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oppins"/>
                <a:ea typeface="Poppins"/>
                <a:cs typeface="Poppins"/>
                <a:sym typeface="Poppins"/>
              </a:rPr>
              <a:t>escassez de água</a:t>
            </a:r>
            <a:endParaRPr>
              <a:solidFill>
                <a:schemeClr val="lt1"/>
              </a:solidFill>
              <a:latin typeface="Poppins"/>
              <a:ea typeface="Poppins"/>
              <a:cs typeface="Poppins"/>
              <a:sym typeface="Poppins"/>
            </a:endParaRPr>
          </a:p>
        </p:txBody>
      </p:sp>
      <p:sp>
        <p:nvSpPr>
          <p:cNvPr id="222" name="Google Shape;222;p40"/>
          <p:cNvSpPr txBox="1"/>
          <p:nvPr/>
        </p:nvSpPr>
        <p:spPr>
          <a:xfrm>
            <a:off x="1541400" y="4659650"/>
            <a:ext cx="2856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oppins"/>
                <a:ea typeface="Poppins"/>
                <a:cs typeface="Poppins"/>
                <a:sym typeface="Poppins"/>
              </a:rPr>
              <a:t>oportunidades de voluntariado</a:t>
            </a:r>
            <a:endParaRPr>
              <a:solidFill>
                <a:schemeClr val="lt1"/>
              </a:solidFill>
              <a:latin typeface="Poppins"/>
              <a:ea typeface="Poppins"/>
              <a:cs typeface="Poppins"/>
              <a:sym typeface="Poppins"/>
            </a:endParaRPr>
          </a:p>
        </p:txBody>
      </p:sp>
      <p:sp>
        <p:nvSpPr>
          <p:cNvPr id="223" name="Google Shape;223;p40"/>
          <p:cNvSpPr txBox="1"/>
          <p:nvPr/>
        </p:nvSpPr>
        <p:spPr>
          <a:xfrm>
            <a:off x="6742850" y="1246325"/>
            <a:ext cx="1800900" cy="1046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chemeClr val="lt1"/>
                </a:solidFill>
                <a:latin typeface="Poppins"/>
                <a:ea typeface="Poppins"/>
                <a:cs typeface="Poppins"/>
                <a:sym typeface="Poppins"/>
              </a:rPr>
              <a:t>Ajudando </a:t>
            </a:r>
            <a:endParaRPr>
              <a:solidFill>
                <a:schemeClr val="lt1"/>
              </a:solidFill>
              <a:latin typeface="Poppins"/>
              <a:ea typeface="Poppins"/>
              <a:cs typeface="Poppins"/>
              <a:sym typeface="Poppins"/>
            </a:endParaRPr>
          </a:p>
          <a:p>
            <a:pPr marL="0" lvl="0" indent="0" algn="r" rtl="0">
              <a:spcBef>
                <a:spcPts val="0"/>
              </a:spcBef>
              <a:spcAft>
                <a:spcPts val="0"/>
              </a:spcAft>
              <a:buNone/>
            </a:pPr>
            <a:r>
              <a:rPr lang="en">
                <a:solidFill>
                  <a:schemeClr val="lt1"/>
                </a:solidFill>
                <a:latin typeface="Poppins"/>
                <a:ea typeface="Poppins"/>
                <a:cs typeface="Poppins"/>
                <a:sym typeface="Poppins"/>
              </a:rPr>
              <a:t>pessoas</a:t>
            </a:r>
            <a:br>
              <a:rPr lang="en">
                <a:solidFill>
                  <a:schemeClr val="lt1"/>
                </a:solidFill>
                <a:latin typeface="Poppins"/>
                <a:ea typeface="Poppins"/>
                <a:cs typeface="Poppins"/>
                <a:sym typeface="Poppins"/>
              </a:rPr>
            </a:br>
            <a:r>
              <a:rPr lang="en">
                <a:solidFill>
                  <a:schemeClr val="lt1"/>
                </a:solidFill>
                <a:latin typeface="Poppins"/>
                <a:ea typeface="Poppins"/>
                <a:cs typeface="Poppins"/>
                <a:sym typeface="Poppins"/>
              </a:rPr>
              <a:t>com </a:t>
            </a:r>
            <a:endParaRPr>
              <a:solidFill>
                <a:schemeClr val="lt1"/>
              </a:solidFill>
              <a:latin typeface="Poppins"/>
              <a:ea typeface="Poppins"/>
              <a:cs typeface="Poppins"/>
              <a:sym typeface="Poppins"/>
            </a:endParaRPr>
          </a:p>
          <a:p>
            <a:pPr marL="0" lvl="0" indent="0" algn="r" rtl="0">
              <a:spcBef>
                <a:spcPts val="0"/>
              </a:spcBef>
              <a:spcAft>
                <a:spcPts val="0"/>
              </a:spcAft>
              <a:buNone/>
            </a:pPr>
            <a:r>
              <a:rPr lang="en">
                <a:solidFill>
                  <a:schemeClr val="lt1"/>
                </a:solidFill>
                <a:latin typeface="Poppins"/>
                <a:ea typeface="Poppins"/>
                <a:cs typeface="Poppins"/>
                <a:sym typeface="Poppins"/>
              </a:rPr>
              <a:t>deficiências</a:t>
            </a:r>
            <a:endParaRPr>
              <a:solidFill>
                <a:schemeClr val="lt1"/>
              </a:solidFill>
              <a:latin typeface="Poppins"/>
              <a:ea typeface="Poppins"/>
              <a:cs typeface="Poppins"/>
              <a:sym typeface="Poppins"/>
            </a:endParaRPr>
          </a:p>
        </p:txBody>
      </p:sp>
      <p:sp>
        <p:nvSpPr>
          <p:cNvPr id="224" name="Google Shape;224;p40"/>
          <p:cNvSpPr txBox="1"/>
          <p:nvPr/>
        </p:nvSpPr>
        <p:spPr>
          <a:xfrm>
            <a:off x="5146650" y="2442175"/>
            <a:ext cx="3103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4"/>
                </a:solidFill>
                <a:latin typeface="Poppins"/>
                <a:ea typeface="Poppins"/>
                <a:cs typeface="Poppins"/>
                <a:sym typeface="Poppins"/>
              </a:rPr>
              <a:t>eliminação do lixo</a:t>
            </a:r>
            <a:endParaRPr>
              <a:solidFill>
                <a:schemeClr val="accent4"/>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311700" y="343747"/>
            <a:ext cx="627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err="1"/>
              <a:t>Vamos</a:t>
            </a:r>
            <a:r>
              <a:rPr lang="en" sz="3000" dirty="0"/>
              <a:t> </a:t>
            </a:r>
            <a:r>
              <a:rPr lang="en" sz="3000" dirty="0" err="1"/>
              <a:t>lá</a:t>
            </a:r>
            <a:r>
              <a:rPr lang="en" sz="3000" dirty="0"/>
              <a:t>!</a:t>
            </a:r>
            <a:endParaRPr sz="3000" dirty="0"/>
          </a:p>
        </p:txBody>
      </p:sp>
      <p:sp>
        <p:nvSpPr>
          <p:cNvPr id="230" name="Google Shape;230;p41"/>
          <p:cNvSpPr txBox="1"/>
          <p:nvPr/>
        </p:nvSpPr>
        <p:spPr>
          <a:xfrm>
            <a:off x="201025" y="1172625"/>
            <a:ext cx="1797000" cy="585000"/>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1200"/>
              </a:spcAft>
              <a:buNone/>
            </a:pPr>
            <a:r>
              <a:rPr lang="en" sz="2600">
                <a:solidFill>
                  <a:schemeClr val="accent4"/>
                </a:solidFill>
                <a:latin typeface="Poppins"/>
                <a:ea typeface="Poppins"/>
                <a:cs typeface="Poppins"/>
                <a:sym typeface="Poppins"/>
              </a:rPr>
              <a:t>sonho</a:t>
            </a:r>
            <a:endParaRPr sz="2800">
              <a:solidFill>
                <a:schemeClr val="accent4"/>
              </a:solidFill>
              <a:latin typeface="Poppins"/>
              <a:ea typeface="Poppins"/>
              <a:cs typeface="Poppins"/>
              <a:sym typeface="Poppins"/>
            </a:endParaRPr>
          </a:p>
        </p:txBody>
      </p:sp>
      <p:sp>
        <p:nvSpPr>
          <p:cNvPr id="231" name="Google Shape;231;p41"/>
          <p:cNvSpPr txBox="1"/>
          <p:nvPr/>
        </p:nvSpPr>
        <p:spPr>
          <a:xfrm>
            <a:off x="1998100" y="2590888"/>
            <a:ext cx="2209500" cy="5850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1200"/>
              </a:spcAft>
              <a:buNone/>
            </a:pPr>
            <a:r>
              <a:rPr lang="en" sz="2600">
                <a:solidFill>
                  <a:schemeClr val="accent4"/>
                </a:solidFill>
                <a:latin typeface="Poppins"/>
                <a:ea typeface="Poppins"/>
                <a:cs typeface="Poppins"/>
                <a:sym typeface="Poppins"/>
              </a:rPr>
              <a:t>pensa</a:t>
            </a:r>
            <a:endParaRPr sz="2800">
              <a:solidFill>
                <a:schemeClr val="accent4"/>
              </a:solidFill>
              <a:latin typeface="Poppins"/>
              <a:ea typeface="Poppins"/>
              <a:cs typeface="Poppins"/>
              <a:sym typeface="Poppins"/>
            </a:endParaRPr>
          </a:p>
        </p:txBody>
      </p:sp>
      <p:sp>
        <p:nvSpPr>
          <p:cNvPr id="232" name="Google Shape;232;p41"/>
          <p:cNvSpPr txBox="1"/>
          <p:nvPr/>
        </p:nvSpPr>
        <p:spPr>
          <a:xfrm>
            <a:off x="5782600" y="1352772"/>
            <a:ext cx="2209500" cy="892522"/>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1200"/>
              </a:spcAft>
              <a:buNone/>
            </a:pPr>
            <a:r>
              <a:rPr lang="en" sz="2600" dirty="0" err="1">
                <a:solidFill>
                  <a:schemeClr val="accent4"/>
                </a:solidFill>
                <a:latin typeface="Poppins"/>
                <a:ea typeface="Poppins"/>
                <a:cs typeface="Poppins"/>
                <a:sym typeface="Poppins"/>
              </a:rPr>
              <a:t>criar</a:t>
            </a:r>
            <a:endParaRPr sz="2800" dirty="0">
              <a:solidFill>
                <a:schemeClr val="accent4"/>
              </a:solidFill>
              <a:latin typeface="Poppins"/>
              <a:ea typeface="Poppins"/>
              <a:cs typeface="Poppins"/>
              <a:sym typeface="Poppins"/>
            </a:endParaRPr>
          </a:p>
        </p:txBody>
      </p:sp>
      <p:sp>
        <p:nvSpPr>
          <p:cNvPr id="233" name="Google Shape;233;p41"/>
          <p:cNvSpPr txBox="1"/>
          <p:nvPr/>
        </p:nvSpPr>
        <p:spPr>
          <a:xfrm>
            <a:off x="3256850" y="819000"/>
            <a:ext cx="2209500" cy="585000"/>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1200"/>
              </a:spcAft>
              <a:buNone/>
            </a:pPr>
            <a:r>
              <a:rPr lang="en" sz="2600">
                <a:solidFill>
                  <a:schemeClr val="accent4"/>
                </a:solidFill>
                <a:latin typeface="Poppins"/>
                <a:ea typeface="Poppins"/>
                <a:cs typeface="Poppins"/>
                <a:sym typeface="Poppins"/>
              </a:rPr>
              <a:t>plano</a:t>
            </a:r>
            <a:endParaRPr sz="2800">
              <a:solidFill>
                <a:schemeClr val="accent4"/>
              </a:solidFill>
              <a:latin typeface="Poppins"/>
              <a:ea typeface="Poppins"/>
              <a:cs typeface="Poppins"/>
              <a:sym typeface="Poppins"/>
            </a:endParaRPr>
          </a:p>
        </p:txBody>
      </p:sp>
      <p:sp>
        <p:nvSpPr>
          <p:cNvPr id="234" name="Google Shape;234;p41"/>
          <p:cNvSpPr txBox="1"/>
          <p:nvPr/>
        </p:nvSpPr>
        <p:spPr>
          <a:xfrm>
            <a:off x="3648448" y="2973017"/>
            <a:ext cx="1862400" cy="585000"/>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1200"/>
              </a:spcAft>
              <a:buNone/>
            </a:pPr>
            <a:r>
              <a:rPr lang="en" sz="2600" dirty="0" err="1">
                <a:solidFill>
                  <a:schemeClr val="accent4"/>
                </a:solidFill>
                <a:latin typeface="Poppins"/>
                <a:ea typeface="Poppins"/>
                <a:cs typeface="Poppins"/>
                <a:sym typeface="Poppins"/>
              </a:rPr>
              <a:t>construir</a:t>
            </a:r>
            <a:endParaRPr sz="2800" dirty="0">
              <a:solidFill>
                <a:schemeClr val="accent4"/>
              </a:solidFill>
              <a:latin typeface="Poppins"/>
              <a:ea typeface="Poppins"/>
              <a:cs typeface="Poppins"/>
              <a:sym typeface="Poppins"/>
            </a:endParaRPr>
          </a:p>
        </p:txBody>
      </p:sp>
      <p:pic>
        <p:nvPicPr>
          <p:cNvPr id="235" name="Google Shape;235;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 y="1757625"/>
            <a:ext cx="2087949" cy="1472996"/>
          </a:xfrm>
          <a:prstGeom prst="rect">
            <a:avLst/>
          </a:prstGeom>
          <a:noFill/>
          <a:ln>
            <a:noFill/>
          </a:ln>
        </p:spPr>
      </p:pic>
      <p:pic>
        <p:nvPicPr>
          <p:cNvPr id="236" name="Google Shape;236;p4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76125" y="3175900"/>
            <a:ext cx="1374207" cy="1548475"/>
          </a:xfrm>
          <a:prstGeom prst="rect">
            <a:avLst/>
          </a:prstGeom>
          <a:noFill/>
          <a:ln>
            <a:noFill/>
          </a:ln>
        </p:spPr>
      </p:pic>
      <p:pic>
        <p:nvPicPr>
          <p:cNvPr id="237" name="Google Shape;237;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256849" y="1433900"/>
            <a:ext cx="2198774" cy="1461225"/>
          </a:xfrm>
          <a:prstGeom prst="rect">
            <a:avLst/>
          </a:prstGeom>
          <a:noFill/>
          <a:ln>
            <a:noFill/>
          </a:ln>
        </p:spPr>
      </p:pic>
      <p:pic>
        <p:nvPicPr>
          <p:cNvPr id="238" name="Google Shape;238;p4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782600" y="1908775"/>
            <a:ext cx="2209500" cy="1460226"/>
          </a:xfrm>
          <a:prstGeom prst="rect">
            <a:avLst/>
          </a:prstGeom>
          <a:noFill/>
          <a:ln>
            <a:noFill/>
          </a:ln>
        </p:spPr>
      </p:pic>
      <p:sp>
        <p:nvSpPr>
          <p:cNvPr id="239" name="Google Shape;239;p41"/>
          <p:cNvSpPr txBox="1"/>
          <p:nvPr/>
        </p:nvSpPr>
        <p:spPr>
          <a:xfrm>
            <a:off x="5761454" y="3317379"/>
            <a:ext cx="2209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Poppins"/>
                <a:ea typeface="Poppins"/>
                <a:cs typeface="Poppins"/>
                <a:sym typeface="Poppins"/>
              </a:rPr>
              <a:t>Cortesia: Laboratório MIT Lincoln</a:t>
            </a:r>
            <a:endParaRPr sz="800">
              <a:latin typeface="Poppins"/>
              <a:ea typeface="Poppins"/>
              <a:cs typeface="Poppins"/>
              <a:sym typeface="Poppins"/>
            </a:endParaRPr>
          </a:p>
        </p:txBody>
      </p:sp>
      <p:pic>
        <p:nvPicPr>
          <p:cNvPr id="240" name="Google Shape;240;p41"/>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651450" y="3566375"/>
            <a:ext cx="1911474" cy="1272325"/>
          </a:xfrm>
          <a:prstGeom prst="rect">
            <a:avLst/>
          </a:prstGeom>
          <a:noFill/>
          <a:ln>
            <a:noFill/>
          </a:ln>
        </p:spPr>
      </p:pic>
      <p:sp>
        <p:nvSpPr>
          <p:cNvPr id="241" name="Google Shape;241;p41"/>
          <p:cNvSpPr txBox="1"/>
          <p:nvPr/>
        </p:nvSpPr>
        <p:spPr>
          <a:xfrm>
            <a:off x="3596398" y="4794225"/>
            <a:ext cx="1966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Poppins"/>
                <a:ea typeface="Poppins"/>
                <a:cs typeface="Poppins"/>
                <a:sym typeface="Poppins"/>
              </a:rPr>
              <a:t>Cortesia: </a:t>
            </a:r>
            <a:r>
              <a:rPr lang="en" sz="800">
                <a:uFill>
                  <a:noFill/>
                </a:uFill>
                <a:latin typeface="Poppins"/>
                <a:ea typeface="Poppins"/>
                <a:cs typeface="Poppins"/>
                <a:sym typeface="Poppins"/>
                <a:hlinkClick r:id="rId8"/>
              </a:rPr>
              <a:t>Universidade A&amp;M do Texas</a:t>
            </a:r>
            <a:endParaRPr/>
          </a:p>
        </p:txBody>
      </p:sp>
      <p:sp>
        <p:nvSpPr>
          <p:cNvPr id="242" name="Google Shape;242;p41"/>
          <p:cNvSpPr/>
          <p:nvPr/>
        </p:nvSpPr>
        <p:spPr>
          <a:xfrm rot="1900046">
            <a:off x="1170816" y="3317379"/>
            <a:ext cx="620014" cy="307796"/>
          </a:xfrm>
          <a:prstGeom prst="rightArrow">
            <a:avLst>
              <a:gd name="adj1" fmla="val 50000"/>
              <a:gd name="adj2" fmla="val 50000"/>
            </a:avLst>
          </a:prstGeom>
          <a:solidFill>
            <a:schemeClr val="lt2"/>
          </a:solidFill>
          <a:ln w="9525"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1"/>
          <p:cNvSpPr/>
          <p:nvPr/>
        </p:nvSpPr>
        <p:spPr>
          <a:xfrm rot="-1660794">
            <a:off x="2971254" y="2999723"/>
            <a:ext cx="641292" cy="307700"/>
          </a:xfrm>
          <a:prstGeom prst="rightArrow">
            <a:avLst>
              <a:gd name="adj1" fmla="val 50000"/>
              <a:gd name="adj2" fmla="val 50000"/>
            </a:avLst>
          </a:prstGeom>
          <a:solidFill>
            <a:schemeClr val="lt2"/>
          </a:solidFill>
          <a:ln w="9525"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1"/>
          <p:cNvSpPr/>
          <p:nvPr/>
        </p:nvSpPr>
        <p:spPr>
          <a:xfrm rot="3842961">
            <a:off x="4166182" y="2729560"/>
            <a:ext cx="600553" cy="307655"/>
          </a:xfrm>
          <a:prstGeom prst="rightArrow">
            <a:avLst>
              <a:gd name="adj1" fmla="val 50000"/>
              <a:gd name="adj2" fmla="val 50000"/>
            </a:avLst>
          </a:prstGeom>
          <a:solidFill>
            <a:schemeClr val="lt2"/>
          </a:solidFill>
          <a:ln w="9525"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1"/>
          <p:cNvSpPr/>
          <p:nvPr/>
        </p:nvSpPr>
        <p:spPr>
          <a:xfrm rot="-2129066">
            <a:off x="5639381" y="3712141"/>
            <a:ext cx="600536" cy="307591"/>
          </a:xfrm>
          <a:prstGeom prst="rightArrow">
            <a:avLst>
              <a:gd name="adj1" fmla="val 50000"/>
              <a:gd name="adj2" fmla="val 50000"/>
            </a:avLst>
          </a:prstGeom>
          <a:solidFill>
            <a:schemeClr val="lt2"/>
          </a:solidFill>
          <a:ln w="9525"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49"/>
        <p:cNvGrpSpPr/>
        <p:nvPr/>
      </p:nvGrpSpPr>
      <p:grpSpPr>
        <a:xfrm>
          <a:off x="0" y="0"/>
          <a:ext cx="0" cy="0"/>
          <a:chOff x="0" y="0"/>
          <a:chExt cx="0" cy="0"/>
        </a:xfrm>
      </p:grpSpPr>
      <p:sp>
        <p:nvSpPr>
          <p:cNvPr id="250" name="Google Shape;250;p42"/>
          <p:cNvSpPr txBox="1"/>
          <p:nvPr/>
        </p:nvSpPr>
        <p:spPr>
          <a:xfrm>
            <a:off x="353425" y="563025"/>
            <a:ext cx="1797000" cy="585000"/>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1200"/>
              </a:spcAft>
              <a:buNone/>
            </a:pPr>
            <a:r>
              <a:rPr lang="en" sz="2600">
                <a:solidFill>
                  <a:schemeClr val="accent4"/>
                </a:solidFill>
                <a:latin typeface="Poppins"/>
                <a:ea typeface="Poppins"/>
                <a:cs typeface="Poppins"/>
                <a:sym typeface="Poppins"/>
              </a:rPr>
              <a:t>sonho</a:t>
            </a:r>
            <a:endParaRPr sz="2800">
              <a:solidFill>
                <a:schemeClr val="accent4"/>
              </a:solidFill>
              <a:latin typeface="Poppins"/>
              <a:ea typeface="Poppins"/>
              <a:cs typeface="Poppins"/>
              <a:sym typeface="Poppins"/>
            </a:endParaRPr>
          </a:p>
        </p:txBody>
      </p:sp>
      <p:sp>
        <p:nvSpPr>
          <p:cNvPr id="251" name="Google Shape;251;p42"/>
          <p:cNvSpPr txBox="1"/>
          <p:nvPr/>
        </p:nvSpPr>
        <p:spPr>
          <a:xfrm>
            <a:off x="1560760" y="2530800"/>
            <a:ext cx="1574100" cy="585000"/>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1200"/>
              </a:spcAft>
              <a:buNone/>
            </a:pPr>
            <a:r>
              <a:rPr lang="en" sz="2600">
                <a:solidFill>
                  <a:schemeClr val="accent4"/>
                </a:solidFill>
                <a:latin typeface="Poppins"/>
                <a:ea typeface="Poppins"/>
                <a:cs typeface="Poppins"/>
                <a:sym typeface="Poppins"/>
              </a:rPr>
              <a:t>pensa</a:t>
            </a:r>
            <a:endParaRPr sz="2800">
              <a:solidFill>
                <a:schemeClr val="accent4"/>
              </a:solidFill>
              <a:latin typeface="Poppins"/>
              <a:ea typeface="Poppins"/>
              <a:cs typeface="Poppins"/>
              <a:sym typeface="Poppins"/>
            </a:endParaRPr>
          </a:p>
        </p:txBody>
      </p:sp>
      <p:sp>
        <p:nvSpPr>
          <p:cNvPr id="252" name="Google Shape;252;p42"/>
          <p:cNvSpPr txBox="1"/>
          <p:nvPr/>
        </p:nvSpPr>
        <p:spPr>
          <a:xfrm>
            <a:off x="6293024" y="1170250"/>
            <a:ext cx="2209500" cy="892522"/>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1200"/>
              </a:spcAft>
              <a:buNone/>
            </a:pPr>
            <a:r>
              <a:rPr lang="en" sz="2600" dirty="0" err="1">
                <a:solidFill>
                  <a:schemeClr val="accent4"/>
                </a:solidFill>
                <a:latin typeface="Poppins"/>
                <a:ea typeface="Poppins"/>
                <a:cs typeface="Poppins"/>
                <a:sym typeface="Poppins"/>
              </a:rPr>
              <a:t>criar</a:t>
            </a:r>
            <a:endParaRPr sz="2800" dirty="0">
              <a:solidFill>
                <a:schemeClr val="accent4"/>
              </a:solidFill>
              <a:latin typeface="Poppins"/>
              <a:ea typeface="Poppins"/>
              <a:cs typeface="Poppins"/>
              <a:sym typeface="Poppins"/>
            </a:endParaRPr>
          </a:p>
        </p:txBody>
      </p:sp>
      <p:sp>
        <p:nvSpPr>
          <p:cNvPr id="253" name="Google Shape;253;p42"/>
          <p:cNvSpPr txBox="1"/>
          <p:nvPr/>
        </p:nvSpPr>
        <p:spPr>
          <a:xfrm>
            <a:off x="3256850" y="113984"/>
            <a:ext cx="2209500" cy="585000"/>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1200"/>
              </a:spcAft>
              <a:buNone/>
            </a:pPr>
            <a:r>
              <a:rPr lang="en" sz="2600" dirty="0" err="1">
                <a:solidFill>
                  <a:schemeClr val="accent4"/>
                </a:solidFill>
                <a:latin typeface="Poppins"/>
                <a:ea typeface="Poppins"/>
                <a:cs typeface="Poppins"/>
                <a:sym typeface="Poppins"/>
              </a:rPr>
              <a:t>plano</a:t>
            </a:r>
            <a:endParaRPr sz="2800" dirty="0">
              <a:solidFill>
                <a:schemeClr val="accent4"/>
              </a:solidFill>
              <a:latin typeface="Poppins"/>
              <a:ea typeface="Poppins"/>
              <a:cs typeface="Poppins"/>
              <a:sym typeface="Poppins"/>
            </a:endParaRPr>
          </a:p>
        </p:txBody>
      </p:sp>
      <p:sp>
        <p:nvSpPr>
          <p:cNvPr id="254" name="Google Shape;254;p42"/>
          <p:cNvSpPr txBox="1"/>
          <p:nvPr/>
        </p:nvSpPr>
        <p:spPr>
          <a:xfrm>
            <a:off x="3651450" y="2530800"/>
            <a:ext cx="2326500" cy="585000"/>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1200"/>
              </a:spcAft>
              <a:buNone/>
            </a:pPr>
            <a:r>
              <a:rPr lang="en" sz="2600">
                <a:solidFill>
                  <a:schemeClr val="accent4"/>
                </a:solidFill>
                <a:latin typeface="Poppins"/>
                <a:ea typeface="Poppins"/>
                <a:cs typeface="Poppins"/>
                <a:sym typeface="Poppins"/>
              </a:rPr>
              <a:t>construir</a:t>
            </a:r>
            <a:endParaRPr sz="2800">
              <a:solidFill>
                <a:schemeClr val="accent4"/>
              </a:solidFill>
              <a:latin typeface="Poppins"/>
              <a:ea typeface="Poppins"/>
              <a:cs typeface="Poppins"/>
              <a:sym typeface="Poppins"/>
            </a:endParaRPr>
          </a:p>
        </p:txBody>
      </p:sp>
      <p:pic>
        <p:nvPicPr>
          <p:cNvPr id="255" name="Google Shape;255;p4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98" y="1148025"/>
            <a:ext cx="2087949" cy="1472996"/>
          </a:xfrm>
          <a:prstGeom prst="rect">
            <a:avLst/>
          </a:prstGeom>
          <a:noFill/>
          <a:ln>
            <a:noFill/>
          </a:ln>
        </p:spPr>
      </p:pic>
      <p:pic>
        <p:nvPicPr>
          <p:cNvPr id="256" name="Google Shape;256;p4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30324" y="3115800"/>
            <a:ext cx="1620000" cy="1825450"/>
          </a:xfrm>
          <a:prstGeom prst="rect">
            <a:avLst/>
          </a:prstGeom>
          <a:noFill/>
          <a:ln>
            <a:noFill/>
          </a:ln>
        </p:spPr>
      </p:pic>
      <p:pic>
        <p:nvPicPr>
          <p:cNvPr id="257" name="Google Shape;257;p4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256850" y="739518"/>
            <a:ext cx="2326350" cy="1546008"/>
          </a:xfrm>
          <a:prstGeom prst="rect">
            <a:avLst/>
          </a:prstGeom>
          <a:noFill/>
          <a:ln>
            <a:noFill/>
          </a:ln>
        </p:spPr>
      </p:pic>
      <p:pic>
        <p:nvPicPr>
          <p:cNvPr id="258" name="Google Shape;258;p4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199000" y="1755251"/>
            <a:ext cx="2326500" cy="1537549"/>
          </a:xfrm>
          <a:prstGeom prst="rect">
            <a:avLst/>
          </a:prstGeom>
          <a:noFill/>
          <a:ln>
            <a:noFill/>
          </a:ln>
        </p:spPr>
      </p:pic>
      <p:sp>
        <p:nvSpPr>
          <p:cNvPr id="259" name="Google Shape;259;p42"/>
          <p:cNvSpPr txBox="1"/>
          <p:nvPr/>
        </p:nvSpPr>
        <p:spPr>
          <a:xfrm>
            <a:off x="6199150" y="3292800"/>
            <a:ext cx="2326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Poppins"/>
                <a:ea typeface="Poppins"/>
                <a:cs typeface="Poppins"/>
                <a:sym typeface="Poppins"/>
              </a:rPr>
              <a:t>Cortesia: Laboratório MIT Lincoln</a:t>
            </a:r>
            <a:endParaRPr sz="800">
              <a:latin typeface="Poppins"/>
              <a:ea typeface="Poppins"/>
              <a:cs typeface="Poppins"/>
              <a:sym typeface="Poppins"/>
            </a:endParaRPr>
          </a:p>
        </p:txBody>
      </p:sp>
      <p:pic>
        <p:nvPicPr>
          <p:cNvPr id="260" name="Google Shape;260;p42"/>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651450" y="3032975"/>
            <a:ext cx="2326349" cy="1548475"/>
          </a:xfrm>
          <a:prstGeom prst="rect">
            <a:avLst/>
          </a:prstGeom>
          <a:noFill/>
          <a:ln>
            <a:noFill/>
          </a:ln>
        </p:spPr>
      </p:pic>
      <p:sp>
        <p:nvSpPr>
          <p:cNvPr id="261" name="Google Shape;261;p42"/>
          <p:cNvSpPr txBox="1"/>
          <p:nvPr/>
        </p:nvSpPr>
        <p:spPr>
          <a:xfrm>
            <a:off x="3651448" y="4581450"/>
            <a:ext cx="1966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Poppins"/>
                <a:ea typeface="Poppins"/>
                <a:cs typeface="Poppins"/>
                <a:sym typeface="Poppins"/>
              </a:rPr>
              <a:t>Cortesia: </a:t>
            </a:r>
            <a:r>
              <a:rPr lang="en" sz="800">
                <a:uFill>
                  <a:noFill/>
                </a:uFill>
                <a:latin typeface="Poppins"/>
                <a:ea typeface="Poppins"/>
                <a:cs typeface="Poppins"/>
                <a:sym typeface="Poppins"/>
                <a:hlinkClick r:id="rId8"/>
              </a:rPr>
              <a:t>Universidade A&amp;M do Texas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a:spLocks noGrp="1"/>
          </p:cNvSpPr>
          <p:nvPr>
            <p:ph type="title" idx="4294967295"/>
          </p:nvPr>
        </p:nvSpPr>
        <p:spPr>
          <a:xfrm>
            <a:off x="311700" y="200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dirty="0" err="1">
                <a:latin typeface="Rubik Mono One"/>
                <a:ea typeface="Rubik Mono One"/>
                <a:cs typeface="Rubik Mono One"/>
                <a:sym typeface="Rubik Mono One"/>
              </a:rPr>
              <a:t>Muitas</a:t>
            </a:r>
            <a:r>
              <a:rPr lang="en" sz="2920" dirty="0">
                <a:latin typeface="Rubik Mono One"/>
                <a:ea typeface="Rubik Mono One"/>
                <a:cs typeface="Rubik Mono One"/>
                <a:sym typeface="Rubik Mono One"/>
              </a:rPr>
              <a:t> </a:t>
            </a:r>
            <a:r>
              <a:rPr lang="en" sz="2920" dirty="0" err="1">
                <a:latin typeface="Rubik Mono One"/>
                <a:ea typeface="Rubik Mono One"/>
                <a:cs typeface="Rubik Mono One"/>
                <a:sym typeface="Rubik Mono One"/>
              </a:rPr>
              <a:t>mulheres</a:t>
            </a:r>
            <a:r>
              <a:rPr lang="en" sz="2920" dirty="0">
                <a:latin typeface="Rubik Mono One"/>
                <a:ea typeface="Rubik Mono One"/>
                <a:cs typeface="Rubik Mono One"/>
                <a:sym typeface="Rubik Mono One"/>
              </a:rPr>
              <a:t> </a:t>
            </a:r>
            <a:r>
              <a:rPr lang="en" sz="2920" dirty="0" err="1">
                <a:latin typeface="Rubik Mono One"/>
                <a:ea typeface="Rubik Mono One"/>
                <a:cs typeface="Rubik Mono One"/>
                <a:sym typeface="Rubik Mono One"/>
              </a:rPr>
              <a:t>vieram</a:t>
            </a:r>
            <a:r>
              <a:rPr lang="en" sz="2920" dirty="0">
                <a:latin typeface="Rubik Mono One"/>
                <a:ea typeface="Rubik Mono One"/>
                <a:cs typeface="Rubik Mono One"/>
                <a:sym typeface="Rubik Mono One"/>
              </a:rPr>
              <a:t> antes de </a:t>
            </a:r>
            <a:r>
              <a:rPr lang="en" sz="2920" dirty="0" err="1">
                <a:latin typeface="Rubik Mono One"/>
                <a:ea typeface="Rubik Mono One"/>
                <a:cs typeface="Rubik Mono One"/>
                <a:sym typeface="Rubik Mono One"/>
              </a:rPr>
              <a:t>ti</a:t>
            </a:r>
            <a:endParaRPr sz="2920" dirty="0">
              <a:latin typeface="Rubik Mono One"/>
              <a:ea typeface="Rubik Mono One"/>
              <a:cs typeface="Rubik Mono One"/>
              <a:sym typeface="Rubik Mono One"/>
            </a:endParaRPr>
          </a:p>
        </p:txBody>
      </p:sp>
      <p:pic>
        <p:nvPicPr>
          <p:cNvPr id="267" name="Google Shape;267;p43" descr="The history of computing was built on the backs of the Human Computers and the Wrens but who are the women that kickstarted computers, programming and the world as we know it?&#10;&#10;Tune in for the deeper story.&#10;&#10;&#10;&#10;PS - Unknown history will be a regular category of videos from now on - If you have any suggestions on what you'd like to see, comment down below and you might see you idea turned into a video!" title="Women Pioneers in Computing - Who are they ? [Unknown History]">
            <a:hlinkClick r:id="rId3"/>
          </p:cNvPr>
          <p:cNvPicPr preferRelativeResize="0"/>
          <p:nvPr/>
        </p:nvPicPr>
        <p:blipFill>
          <a:blip r:embed="rId4">
            <a:alphaModFix/>
          </a:blip>
          <a:stretch>
            <a:fillRect/>
          </a:stretch>
        </p:blipFill>
        <p:spPr>
          <a:xfrm>
            <a:off x="2029650" y="1129850"/>
            <a:ext cx="5084700" cy="3813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Sente o poder!</a:t>
            </a:r>
            <a:endParaRPr/>
          </a:p>
        </p:txBody>
      </p:sp>
      <p:sp>
        <p:nvSpPr>
          <p:cNvPr id="273" name="Google Shape;273;p44"/>
          <p:cNvSpPr txBox="1">
            <a:spLocks noGrp="1"/>
          </p:cNvSpPr>
          <p:nvPr>
            <p:ph type="body" idx="1"/>
          </p:nvPr>
        </p:nvSpPr>
        <p:spPr>
          <a:xfrm>
            <a:off x="311700" y="1598025"/>
            <a:ext cx="6271800" cy="302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"Foi quase como o Luke Skywalker em Star Wars, de repente senti que podia ter super poderes através da codificação, foi mágico! Comecei a perceber que a codificação pode realmente mudar o mundo, quer seja uma ferramenta, uma aplicação educacional ou um dispositivo de rastreio de saúde. Todos eles têm o potencial de mudar a vida das pessoas".</a:t>
            </a:r>
            <a:endParaRPr sz="1600"/>
          </a:p>
          <a:p>
            <a:pPr marL="0" lvl="0" indent="0" algn="l" rtl="0">
              <a:spcBef>
                <a:spcPts val="1600"/>
              </a:spcBef>
              <a:spcAft>
                <a:spcPts val="1600"/>
              </a:spcAft>
              <a:buClr>
                <a:schemeClr val="dk1"/>
              </a:buClr>
              <a:buSzPts val="1100"/>
              <a:buFont typeface="Arial"/>
              <a:buNone/>
            </a:pPr>
            <a:r>
              <a:rPr lang="en" sz="1300"/>
              <a:t>						Emma Yang, Finalista da Tecnovação 2015</a:t>
            </a:r>
            <a:endParaRPr sz="1300"/>
          </a:p>
        </p:txBody>
      </p:sp>
      <p:pic>
        <p:nvPicPr>
          <p:cNvPr id="274" name="Google Shape;274;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68049" y="1460598"/>
            <a:ext cx="2042674" cy="2723600"/>
          </a:xfrm>
          <a:prstGeom prst="rect">
            <a:avLst/>
          </a:prstGeom>
          <a:noFill/>
          <a:ln>
            <a:noFill/>
          </a:ln>
        </p:spPr>
      </p:pic>
    </p:spTree>
  </p:cSld>
  <p:clrMapOvr>
    <a:masterClrMapping/>
  </p:clrMapOvr>
</p:sld>
</file>

<file path=ppt/theme/theme1.xml><?xml version="1.0" encoding="utf-8"?>
<a:theme xmlns:a="http://schemas.openxmlformats.org/drawingml/2006/main" name="Technovation Master Template">
  <a:themeElements>
    <a:clrScheme name="Simple Light">
      <a:dk1>
        <a:srgbClr val="000000"/>
      </a:dk1>
      <a:lt1>
        <a:srgbClr val="FFFFFF"/>
      </a:lt1>
      <a:dk2>
        <a:srgbClr val="041E42"/>
      </a:dk2>
      <a:lt2>
        <a:srgbClr val="D0006F"/>
      </a:lt2>
      <a:accent1>
        <a:srgbClr val="FFB81C"/>
      </a:accent1>
      <a:accent2>
        <a:srgbClr val="43B02A"/>
      </a:accent2>
      <a:accent3>
        <a:srgbClr val="FF7500"/>
      </a:accent3>
      <a:accent4>
        <a:srgbClr val="0076CF"/>
      </a:accent4>
      <a:accent5>
        <a:srgbClr val="5BC2E7"/>
      </a:accent5>
      <a:accent6>
        <a:srgbClr val="FFFFFF"/>
      </a:accent6>
      <a:hlink>
        <a:srgbClr val="D000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220</Words>
  <Application>Microsoft Macintosh PowerPoint</Application>
  <PresentationFormat>On-screen Show (16:9)</PresentationFormat>
  <Paragraphs>40</Paragraphs>
  <Slides>10</Slides>
  <Notes>10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Rubik Mono One</vt:lpstr>
      <vt:lpstr>Poppins</vt:lpstr>
      <vt:lpstr>Technovation Master Template</vt:lpstr>
      <vt:lpstr>Tecnovadores principiantes  Começar</vt:lpstr>
      <vt:lpstr>Parabéns!</vt:lpstr>
      <vt:lpstr>Pronta para aprender?</vt:lpstr>
      <vt:lpstr>PowerPoint Presentation</vt:lpstr>
      <vt:lpstr>Resolve problemas</vt:lpstr>
      <vt:lpstr>Vamos lá!</vt:lpstr>
      <vt:lpstr>PowerPoint Presentation</vt:lpstr>
      <vt:lpstr>Muitas mulheres vieram antes de ti</vt:lpstr>
      <vt:lpstr>Sente o poder!</vt:lpstr>
      <vt:lpstr>NÃO ESTÁS SOZINHA!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Technovation beginners Getting Started</dc:title>
  <cp:keywords>, docId:E2D796DF2D60ECFC7B07A0EF8A44A874</cp:keywords>
  <cp:lastModifiedBy>Pedro Teixeira | HC</cp:lastModifiedBy>
  <cp:revision>2</cp:revision>
  <dcterms:modified xsi:type="dcterms:W3CDTF">2022-01-15T01:53:36Z</dcterms:modified>
</cp:coreProperties>
</file>