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0" r:id="rId1"/>
    <p:sldMasterId id="2147483741" r:id="rId2"/>
    <p:sldMasterId id="2147483742" r:id="rId3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144000" cy="5143500" type="screen16x9"/>
  <p:notesSz cx="6858000" cy="9144000"/>
  <p:embeddedFontLst>
    <p:embeddedFont>
      <p:font typeface="Poppins" pitchFamily="2" charset="77"/>
      <p:regular r:id="rId14"/>
      <p:bold r:id="rId15"/>
      <p:italic r:id="rId16"/>
      <p:boldItalic r:id="rId17"/>
    </p:embeddedFont>
    <p:embeddedFont>
      <p:font typeface="Raleway" pitchFamily="2" charset="77"/>
      <p:regular r:id="rId18"/>
      <p:bold r:id="rId19"/>
      <p:italic r:id="rId20"/>
      <p:boldItalic r:id="rId21"/>
    </p:embeddedFont>
    <p:embeddedFont>
      <p:font typeface="Rubik Mono One" panose="02000504020000020004" pitchFamily="2" charset="-79"/>
      <p:regular r:id="rId22"/>
    </p:embeddedFont>
    <p:embeddedFont>
      <p:font typeface="Source Sans Pro" panose="020B0503030403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 snapToObjects="1">
      <p:cViewPr varScale="1">
        <p:scale>
          <a:sx n="159" d="100"/>
          <a:sy n="159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8bced8c699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8bced8c699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8bced8c699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8bced8c699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Lembra aos alunos que a inteligência está a usar o teu cérebro para resolver problemas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8bced8c699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8bced8c699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bced8c699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bced8c699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Raleway"/>
              <a:buChar char="●"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8bced8c699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8bced8c699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Raleway"/>
              <a:buChar char="●"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8bced8c699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8bced8c699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8bced8c699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8bced8c699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8c1c2025c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8c1c2025c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8c1c2025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8c1c2025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 l="833" b="8650"/>
          <a:stretch/>
        </p:blipFill>
        <p:spPr>
          <a:xfrm flipH="1">
            <a:off x="79473" y="445025"/>
            <a:ext cx="9064527" cy="46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1" y="744575"/>
            <a:ext cx="7001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ubik Mono One"/>
              <a:buNone/>
              <a:defRPr sz="36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5"/>
          <p:cNvGrpSpPr/>
          <p:nvPr/>
        </p:nvGrpSpPr>
        <p:grpSpPr>
          <a:xfrm>
            <a:off x="5850350" y="2952825"/>
            <a:ext cx="3293651" cy="2190674"/>
            <a:chOff x="5850350" y="2952825"/>
            <a:chExt cx="3293651" cy="2190674"/>
          </a:xfrm>
        </p:grpSpPr>
        <p:pic>
          <p:nvPicPr>
            <p:cNvPr id="59" name="Google Shape;59;p15"/>
            <p:cNvPicPr preferRelativeResize="0"/>
            <p:nvPr/>
          </p:nvPicPr>
          <p:blipFill rotWithShape="1">
            <a:blip r:embed="rId2">
              <a:alphaModFix/>
            </a:blip>
            <a:srcRect r="33395" b="45292"/>
            <a:stretch/>
          </p:blipFill>
          <p:spPr>
            <a:xfrm>
              <a:off x="6476925" y="2952825"/>
              <a:ext cx="2667076" cy="2190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5"/>
            <p:cNvPicPr preferRelativeResize="0"/>
            <p:nvPr/>
          </p:nvPicPr>
          <p:blipFill rotWithShape="1">
            <a:blip r:embed="rId3">
              <a:alphaModFix/>
            </a:blip>
            <a:srcRect r="17749" b="51660"/>
            <a:stretch/>
          </p:blipFill>
          <p:spPr>
            <a:xfrm>
              <a:off x="5850350" y="3200400"/>
              <a:ext cx="3293650" cy="1943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311700" y="439775"/>
            <a:ext cx="80727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5538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6"/>
          <p:cNvPicPr preferRelativeResize="0"/>
          <p:nvPr/>
        </p:nvPicPr>
        <p:blipFill rotWithShape="1">
          <a:blip r:embed="rId2">
            <a:alphaModFix/>
          </a:blip>
          <a:srcRect r="46988" b="20923"/>
          <a:stretch/>
        </p:blipFill>
        <p:spPr>
          <a:xfrm>
            <a:off x="6582500" y="1333800"/>
            <a:ext cx="2561499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6"/>
          <p:cNvPicPr preferRelativeResize="0"/>
          <p:nvPr/>
        </p:nvPicPr>
        <p:blipFill rotWithShape="1">
          <a:blip r:embed="rId3">
            <a:alphaModFix/>
          </a:blip>
          <a:srcRect t="20178" r="40116"/>
          <a:stretch/>
        </p:blipFill>
        <p:spPr>
          <a:xfrm>
            <a:off x="6075700" y="0"/>
            <a:ext cx="3068300" cy="41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76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5763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3999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4832400" y="1852625"/>
            <a:ext cx="3999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72" name="Google Shape;72;p17"/>
          <p:cNvPicPr preferRelativeResize="0"/>
          <p:nvPr/>
        </p:nvPicPr>
        <p:blipFill rotWithShape="1">
          <a:blip r:embed="rId2">
            <a:alphaModFix/>
          </a:blip>
          <a:srcRect l="59666" t="50578"/>
          <a:stretch/>
        </p:blipFill>
        <p:spPr>
          <a:xfrm rot="5400000">
            <a:off x="6821062" y="-237688"/>
            <a:ext cx="2066650" cy="254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7"/>
          <p:cNvPicPr preferRelativeResize="0"/>
          <p:nvPr/>
        </p:nvPicPr>
        <p:blipFill rotWithShape="1">
          <a:blip r:embed="rId3">
            <a:alphaModFix/>
          </a:blip>
          <a:srcRect l="59316" b="53395"/>
          <a:stretch/>
        </p:blipFill>
        <p:spPr>
          <a:xfrm>
            <a:off x="0" y="3467500"/>
            <a:ext cx="1457499" cy="16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Image Energetic Blue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8"/>
          <p:cNvPicPr preferRelativeResize="0"/>
          <p:nvPr/>
        </p:nvPicPr>
        <p:blipFill rotWithShape="1">
          <a:blip r:embed="rId2">
            <a:alphaModFix amt="9000"/>
          </a:blip>
          <a:srcRect t="43965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Image Orange">
  <p:cSld name="TITLE_ONLY_1">
    <p:bg>
      <p:bgPr>
        <a:solidFill>
          <a:schemeClr val="accent3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9"/>
          <p:cNvPicPr preferRelativeResize="0"/>
          <p:nvPr/>
        </p:nvPicPr>
        <p:blipFill rotWithShape="1">
          <a:blip r:embed="rId2">
            <a:alphaModFix amt="9000"/>
          </a:blip>
          <a:srcRect t="43965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Image Light Blue">
  <p:cSld name="TITLE_ONLY_1_1">
    <p:bg>
      <p:bgPr>
        <a:solidFill>
          <a:schemeClr val="accent5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 amt="12000"/>
          </a:blip>
          <a:srcRect t="43965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 b="1"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Image Yellow">
  <p:cSld name="TITLE_ONLY_1_1_1">
    <p:bg>
      <p:bgPr>
        <a:solidFill>
          <a:schemeClr val="accen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1"/>
          <p:cNvPicPr preferRelativeResize="0"/>
          <p:nvPr/>
        </p:nvPicPr>
        <p:blipFill rotWithShape="1">
          <a:blip r:embed="rId2">
            <a:alphaModFix amt="13000"/>
          </a:blip>
          <a:srcRect t="43965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 b="1"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Image Pink">
  <p:cSld name="TITLE_ONLY_1_1_1_1">
    <p:bg>
      <p:bgPr>
        <a:solidFill>
          <a:schemeClr val="lt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 amt="9000"/>
          </a:blip>
          <a:srcRect t="43965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Image Green">
  <p:cSld name="TITLE_ONLY_1_1_1_1_1">
    <p:bg>
      <p:bgPr>
        <a:solidFill>
          <a:schemeClr val="accent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3"/>
          <p:cNvPicPr preferRelativeResize="0"/>
          <p:nvPr/>
        </p:nvPicPr>
        <p:blipFill rotWithShape="1">
          <a:blip r:embed="rId2">
            <a:alphaModFix amt="9000"/>
          </a:blip>
          <a:srcRect t="43965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ats Light Blue">
  <p:cSld name="TITLE_ONLY_1_1_1_1_1_1">
    <p:bg>
      <p:bgPr>
        <a:solidFill>
          <a:schemeClr val="accent5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4"/>
          <p:cNvPicPr preferRelativeResize="0"/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 flipH="1"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4"/>
          <p:cNvSpPr/>
          <p:nvPr/>
        </p:nvSpPr>
        <p:spPr>
          <a:xfrm>
            <a:off x="1399275" y="564450"/>
            <a:ext cx="2312100" cy="2312100"/>
          </a:xfrm>
          <a:prstGeom prst="ellipse">
            <a:avLst/>
          </a:prstGeom>
          <a:noFill/>
          <a:ln w="152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4"/>
          <p:cNvSpPr txBox="1"/>
          <p:nvPr/>
        </p:nvSpPr>
        <p:spPr>
          <a:xfrm>
            <a:off x="990600" y="3124200"/>
            <a:ext cx="31431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" name="Google Shape;96;p24"/>
          <p:cNvSpPr txBox="1"/>
          <p:nvPr/>
        </p:nvSpPr>
        <p:spPr>
          <a:xfrm>
            <a:off x="1280575" y="1104900"/>
            <a:ext cx="2546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2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sp>
        <p:nvSpPr>
          <p:cNvPr id="97" name="Google Shape;97;p24"/>
          <p:cNvSpPr/>
          <p:nvPr/>
        </p:nvSpPr>
        <p:spPr>
          <a:xfrm>
            <a:off x="5418825" y="564450"/>
            <a:ext cx="2312100" cy="2312100"/>
          </a:xfrm>
          <a:prstGeom prst="ellipse">
            <a:avLst/>
          </a:prstGeom>
          <a:noFill/>
          <a:ln w="152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4"/>
          <p:cNvSpPr txBox="1"/>
          <p:nvPr/>
        </p:nvSpPr>
        <p:spPr>
          <a:xfrm>
            <a:off x="4914750" y="3124200"/>
            <a:ext cx="33339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" name="Google Shape;99;p24"/>
          <p:cNvSpPr txBox="1"/>
          <p:nvPr/>
        </p:nvSpPr>
        <p:spPr>
          <a:xfrm>
            <a:off x="5300125" y="1104900"/>
            <a:ext cx="2546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2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ats Yellow">
  <p:cSld name="TITLE_ONLY_1_1_1_1_1_1_1">
    <p:bg>
      <p:bgPr>
        <a:solidFill>
          <a:schemeClr val="accen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5"/>
          <p:cNvPicPr preferRelativeResize="0"/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 flipH="1"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5"/>
          <p:cNvSpPr/>
          <p:nvPr/>
        </p:nvSpPr>
        <p:spPr>
          <a:xfrm>
            <a:off x="5418825" y="564450"/>
            <a:ext cx="2312100" cy="2312100"/>
          </a:xfrm>
          <a:prstGeom prst="ellipse">
            <a:avLst/>
          </a:prstGeom>
          <a:noFill/>
          <a:ln w="152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5"/>
          <p:cNvSpPr txBox="1"/>
          <p:nvPr/>
        </p:nvSpPr>
        <p:spPr>
          <a:xfrm>
            <a:off x="5010150" y="3124200"/>
            <a:ext cx="31431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" name="Google Shape;104;p25"/>
          <p:cNvSpPr txBox="1"/>
          <p:nvPr/>
        </p:nvSpPr>
        <p:spPr>
          <a:xfrm>
            <a:off x="5300125" y="1104900"/>
            <a:ext cx="2546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2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sp>
        <p:nvSpPr>
          <p:cNvPr id="105" name="Google Shape;105;p25"/>
          <p:cNvSpPr/>
          <p:nvPr/>
        </p:nvSpPr>
        <p:spPr>
          <a:xfrm>
            <a:off x="1399275" y="564450"/>
            <a:ext cx="2312100" cy="2312100"/>
          </a:xfrm>
          <a:prstGeom prst="ellipse">
            <a:avLst/>
          </a:prstGeom>
          <a:noFill/>
          <a:ln w="152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5"/>
          <p:cNvSpPr txBox="1"/>
          <p:nvPr/>
        </p:nvSpPr>
        <p:spPr>
          <a:xfrm>
            <a:off x="895200" y="3124200"/>
            <a:ext cx="33339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7" name="Google Shape;107;p25"/>
          <p:cNvSpPr txBox="1"/>
          <p:nvPr/>
        </p:nvSpPr>
        <p:spPr>
          <a:xfrm>
            <a:off x="1280575" y="1104900"/>
            <a:ext cx="2546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2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ats Pink">
  <p:cSld name="TITLE_ONLY_1_1_1_1_1_1_1_1">
    <p:bg>
      <p:bgPr>
        <a:solidFill>
          <a:schemeClr val="lt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6"/>
          <p:cNvPicPr preferRelativeResize="0"/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 flipH="1"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/>
          <p:nvPr/>
        </p:nvSpPr>
        <p:spPr>
          <a:xfrm>
            <a:off x="5418825" y="564450"/>
            <a:ext cx="2312100" cy="2312100"/>
          </a:xfrm>
          <a:prstGeom prst="ellipse">
            <a:avLst/>
          </a:prstGeom>
          <a:noFill/>
          <a:ln w="152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6"/>
          <p:cNvSpPr txBox="1"/>
          <p:nvPr/>
        </p:nvSpPr>
        <p:spPr>
          <a:xfrm>
            <a:off x="5010150" y="3124200"/>
            <a:ext cx="31431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2" name="Google Shape;112;p26"/>
          <p:cNvSpPr txBox="1"/>
          <p:nvPr/>
        </p:nvSpPr>
        <p:spPr>
          <a:xfrm>
            <a:off x="5300125" y="1104900"/>
            <a:ext cx="2546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sp>
        <p:nvSpPr>
          <p:cNvPr id="113" name="Google Shape;113;p26"/>
          <p:cNvSpPr/>
          <p:nvPr/>
        </p:nvSpPr>
        <p:spPr>
          <a:xfrm>
            <a:off x="1399275" y="564450"/>
            <a:ext cx="2312100" cy="2312100"/>
          </a:xfrm>
          <a:prstGeom prst="ellipse">
            <a:avLst/>
          </a:prstGeom>
          <a:noFill/>
          <a:ln w="152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6"/>
          <p:cNvSpPr txBox="1"/>
          <p:nvPr/>
        </p:nvSpPr>
        <p:spPr>
          <a:xfrm>
            <a:off x="895200" y="3124200"/>
            <a:ext cx="33339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5" name="Google Shape;115;p26"/>
          <p:cNvSpPr txBox="1"/>
          <p:nvPr/>
        </p:nvSpPr>
        <p:spPr>
          <a:xfrm>
            <a:off x="1280575" y="1104900"/>
            <a:ext cx="2546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ipes">
  <p:cSld name="TITLE_ONLY_1_1_1_1_1_1_1_1_1">
    <p:bg>
      <p:bgPr>
        <a:solidFill>
          <a:schemeClr val="accent4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7"/>
          <p:cNvPicPr preferRelativeResize="0"/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 flipH="1"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7"/>
          <p:cNvSpPr txBox="1"/>
          <p:nvPr/>
        </p:nvSpPr>
        <p:spPr>
          <a:xfrm>
            <a:off x="5010150" y="3124200"/>
            <a:ext cx="31431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9" name="Google Shape;119;p27"/>
          <p:cNvSpPr txBox="1"/>
          <p:nvPr/>
        </p:nvSpPr>
        <p:spPr>
          <a:xfrm>
            <a:off x="895200" y="3124200"/>
            <a:ext cx="33339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0" name="Google Shape;12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/>
          <p:nvPr/>
        </p:nvSpPr>
        <p:spPr>
          <a:xfrm rot="-3372593">
            <a:off x="7339204" y="-1242141"/>
            <a:ext cx="285893" cy="474793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8"/>
          <p:cNvSpPr/>
          <p:nvPr/>
        </p:nvSpPr>
        <p:spPr>
          <a:xfrm rot="-1082137">
            <a:off x="8170350" y="-412453"/>
            <a:ext cx="285845" cy="59730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8"/>
          <p:cNvSpPr/>
          <p:nvPr/>
        </p:nvSpPr>
        <p:spPr>
          <a:xfrm rot="712576">
            <a:off x="7561497" y="-272442"/>
            <a:ext cx="285716" cy="59677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9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63957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">
    <p:bg>
      <p:bgPr>
        <a:solidFill>
          <a:schemeClr val="accen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9"/>
          <p:cNvPicPr preferRelativeResize="0"/>
          <p:nvPr/>
        </p:nvPicPr>
        <p:blipFill rotWithShape="1">
          <a:blip r:embed="rId2">
            <a:alphaModFix/>
          </a:blip>
          <a:srcRect l="8197" b="49114"/>
          <a:stretch/>
        </p:blipFill>
        <p:spPr>
          <a:xfrm>
            <a:off x="0" y="850200"/>
            <a:ext cx="7715900" cy="42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9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3678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_POINT_2">
    <p:bg>
      <p:bgPr>
        <a:solidFill>
          <a:schemeClr val="accent4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0"/>
          <p:cNvPicPr preferRelativeResize="0"/>
          <p:nvPr/>
        </p:nvPicPr>
        <p:blipFill rotWithShape="1">
          <a:blip r:embed="rId2">
            <a:alphaModFix/>
          </a:blip>
          <a:srcRect l="8197" b="49114"/>
          <a:stretch/>
        </p:blipFill>
        <p:spPr>
          <a:xfrm>
            <a:off x="0" y="850200"/>
            <a:ext cx="7715900" cy="42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3678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2_2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471200" y="969300"/>
            <a:ext cx="36246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35" name="Google Shape;135;p31"/>
          <p:cNvPicPr preferRelativeResize="0"/>
          <p:nvPr/>
        </p:nvPicPr>
        <p:blipFill rotWithShape="1">
          <a:blip r:embed="rId2">
            <a:alphaModFix/>
          </a:blip>
          <a:srcRect t="5931" r="14755" b="5939"/>
          <a:stretch/>
        </p:blipFill>
        <p:spPr>
          <a:xfrm>
            <a:off x="4191000" y="0"/>
            <a:ext cx="4952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5">
  <p:cSld name="MAIN_POINT_2_1">
    <p:bg>
      <p:bgPr>
        <a:solidFill>
          <a:schemeClr val="accent3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2"/>
          <p:cNvPicPr preferRelativeResize="0"/>
          <p:nvPr/>
        </p:nvPicPr>
        <p:blipFill rotWithShape="1">
          <a:blip r:embed="rId2">
            <a:alphaModFix/>
          </a:blip>
          <a:srcRect l="8197" b="49114"/>
          <a:stretch/>
        </p:blipFill>
        <p:spPr>
          <a:xfrm>
            <a:off x="0" y="850200"/>
            <a:ext cx="7715900" cy="42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2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3678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bg>
      <p:bgPr>
        <a:solidFill>
          <a:schemeClr val="accent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3"/>
          <p:cNvPicPr preferRelativeResize="0"/>
          <p:nvPr/>
        </p:nvPicPr>
        <p:blipFill rotWithShape="1">
          <a:blip r:embed="rId2">
            <a:alphaModFix/>
          </a:blip>
          <a:srcRect l="4351" b="46859"/>
          <a:stretch/>
        </p:blipFill>
        <p:spPr>
          <a:xfrm>
            <a:off x="0" y="850200"/>
            <a:ext cx="7698325" cy="42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3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3678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3">
  <p:cSld name="MAIN_POINT_1_1">
    <p:bg>
      <p:bgPr>
        <a:solidFill>
          <a:schemeClr val="lt2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4"/>
          <p:cNvPicPr preferRelativeResize="0"/>
          <p:nvPr/>
        </p:nvPicPr>
        <p:blipFill rotWithShape="1">
          <a:blip r:embed="rId2">
            <a:alphaModFix/>
          </a:blip>
          <a:srcRect l="4351" b="46859"/>
          <a:stretch/>
        </p:blipFill>
        <p:spPr>
          <a:xfrm>
            <a:off x="0" y="850200"/>
            <a:ext cx="7698325" cy="42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4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3678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4">
  <p:cSld name="MAIN_POINT_1_1_1">
    <p:bg>
      <p:bgPr>
        <a:solidFill>
          <a:schemeClr val="accent4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5"/>
          <p:cNvPicPr preferRelativeResize="0"/>
          <p:nvPr/>
        </p:nvPicPr>
        <p:blipFill rotWithShape="1">
          <a:blip r:embed="rId2">
            <a:alphaModFix/>
          </a:blip>
          <a:srcRect l="4351" b="46859"/>
          <a:stretch/>
        </p:blipFill>
        <p:spPr>
          <a:xfrm>
            <a:off x="0" y="850200"/>
            <a:ext cx="7698325" cy="42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3678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6"/>
          <p:cNvSpPr/>
          <p:nvPr/>
        </p:nvSpPr>
        <p:spPr>
          <a:xfrm rot="-1387176">
            <a:off x="1671051" y="-1153875"/>
            <a:ext cx="285749" cy="69871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6"/>
          <p:cNvSpPr/>
          <p:nvPr/>
        </p:nvSpPr>
        <p:spPr>
          <a:xfrm rot="905181">
            <a:off x="1066799" y="-1136508"/>
            <a:ext cx="285852" cy="6837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6"/>
          <p:cNvSpPr/>
          <p:nvPr/>
        </p:nvSpPr>
        <p:spPr>
          <a:xfrm rot="2700000">
            <a:off x="1293725" y="-2733827"/>
            <a:ext cx="285954" cy="85820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6"/>
          <p:cNvSpPr txBox="1">
            <a:spLocks noGrp="1"/>
          </p:cNvSpPr>
          <p:nvPr>
            <p:ph type="title"/>
          </p:nvPr>
        </p:nvSpPr>
        <p:spPr>
          <a:xfrm>
            <a:off x="268100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7"/>
          <p:cNvPicPr preferRelativeResize="0"/>
          <p:nvPr/>
        </p:nvPicPr>
        <p:blipFill rotWithShape="1">
          <a:blip r:embed="rId2">
            <a:alphaModFix/>
          </a:blip>
          <a:srcRect r="35926" b="16296"/>
          <a:stretch/>
        </p:blipFill>
        <p:spPr>
          <a:xfrm>
            <a:off x="5848350" y="838200"/>
            <a:ext cx="3295650" cy="43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7"/>
          <p:cNvPicPr preferRelativeResize="0"/>
          <p:nvPr/>
        </p:nvPicPr>
        <p:blipFill rotWithShape="1">
          <a:blip r:embed="rId3">
            <a:alphaModFix/>
          </a:blip>
          <a:srcRect r="16909" b="35186"/>
          <a:stretch/>
        </p:blipFill>
        <p:spPr>
          <a:xfrm>
            <a:off x="4886600" y="1809750"/>
            <a:ext cx="4257400" cy="333374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549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Background">
  <p:cSld name="CAPTION_ONLY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8"/>
          <p:cNvPicPr preferRelativeResize="0"/>
          <p:nvPr/>
        </p:nvPicPr>
        <p:blipFill rotWithShape="1">
          <a:blip r:embed="rId2">
            <a:alphaModFix/>
          </a:blip>
          <a:srcRect l="33616" t="36688"/>
          <a:stretch/>
        </p:blipFill>
        <p:spPr>
          <a:xfrm>
            <a:off x="0" y="0"/>
            <a:ext cx="3414526" cy="32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8"/>
          <p:cNvPicPr preferRelativeResize="0"/>
          <p:nvPr/>
        </p:nvPicPr>
        <p:blipFill rotWithShape="1">
          <a:blip r:embed="rId3">
            <a:alphaModFix/>
          </a:blip>
          <a:srcRect r="3920" b="17382"/>
          <a:stretch/>
        </p:blipFill>
        <p:spPr>
          <a:xfrm>
            <a:off x="4201975" y="894125"/>
            <a:ext cx="4942025" cy="424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8"/>
          <p:cNvPicPr preferRelativeResize="0"/>
          <p:nvPr/>
        </p:nvPicPr>
        <p:blipFill rotWithShape="1">
          <a:blip r:embed="rId4">
            <a:alphaModFix/>
          </a:blip>
          <a:srcRect t="12495" r="27140"/>
          <a:stretch/>
        </p:blipFill>
        <p:spPr>
          <a:xfrm>
            <a:off x="5410675" y="0"/>
            <a:ext cx="3733325" cy="450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Background">
  <p:cSld name="CAPTION_ONLY_1_1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9"/>
          <p:cNvPicPr preferRelativeResize="0"/>
          <p:nvPr/>
        </p:nvPicPr>
        <p:blipFill rotWithShape="1">
          <a:blip r:embed="rId2">
            <a:alphaModFix/>
          </a:blip>
          <a:srcRect r="49831" b="51983"/>
          <a:stretch/>
        </p:blipFill>
        <p:spPr>
          <a:xfrm>
            <a:off x="5438575" y="1581150"/>
            <a:ext cx="3705426" cy="35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9"/>
          <p:cNvPicPr preferRelativeResize="0"/>
          <p:nvPr/>
        </p:nvPicPr>
        <p:blipFill rotWithShape="1">
          <a:blip r:embed="rId3">
            <a:alphaModFix/>
          </a:blip>
          <a:srcRect l="59666" t="26297"/>
          <a:stretch/>
        </p:blipFill>
        <p:spPr>
          <a:xfrm>
            <a:off x="1" y="0"/>
            <a:ext cx="20666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APTION_ONLY_1_1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67" name="Google Shape;167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4">
  <p:cSld name="TITLE_AND_BODY_4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ITLE_AND_TWO_COLUMNS_2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174" name="Google Shape;174;p43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3999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75" name="Google Shape;175;p43"/>
          <p:cNvSpPr txBox="1">
            <a:spLocks noGrp="1"/>
          </p:cNvSpPr>
          <p:nvPr>
            <p:ph type="body" idx="2"/>
          </p:nvPr>
        </p:nvSpPr>
        <p:spPr>
          <a:xfrm>
            <a:off x="4832400" y="1852625"/>
            <a:ext cx="3999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176" name="Google Shape;176;p43"/>
          <p:cNvGrpSpPr/>
          <p:nvPr/>
        </p:nvGrpSpPr>
        <p:grpSpPr>
          <a:xfrm>
            <a:off x="7257449" y="0"/>
            <a:ext cx="1886550" cy="1749274"/>
            <a:chOff x="7314599" y="-76200"/>
            <a:chExt cx="1886550" cy="1749274"/>
          </a:xfrm>
        </p:grpSpPr>
        <p:pic>
          <p:nvPicPr>
            <p:cNvPr id="177" name="Google Shape;177;p43"/>
            <p:cNvPicPr preferRelativeResize="0"/>
            <p:nvPr/>
          </p:nvPicPr>
          <p:blipFill rotWithShape="1">
            <a:blip r:embed="rId2">
              <a:alphaModFix/>
            </a:blip>
            <a:srcRect l="33616" t="51869"/>
            <a:stretch/>
          </p:blipFill>
          <p:spPr>
            <a:xfrm rot="5400000">
              <a:off x="7692374" y="164300"/>
              <a:ext cx="1749274" cy="1268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43"/>
            <p:cNvPicPr preferRelativeResize="0"/>
            <p:nvPr/>
          </p:nvPicPr>
          <p:blipFill rotWithShape="1">
            <a:blip r:embed="rId3">
              <a:alphaModFix/>
            </a:blip>
            <a:srcRect l="47340" b="56572"/>
            <a:stretch/>
          </p:blipFill>
          <p:spPr>
            <a:xfrm rot="10800000">
              <a:off x="7314599" y="-76200"/>
              <a:ext cx="1886550" cy="1561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3">
  <p:cSld name="TITLE_AND_TWO_COLUMNS_2_2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181" name="Google Shape;181;p44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3999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82" name="Google Shape;182;p44"/>
          <p:cNvSpPr txBox="1">
            <a:spLocks noGrp="1"/>
          </p:cNvSpPr>
          <p:nvPr>
            <p:ph type="body" idx="2"/>
          </p:nvPr>
        </p:nvSpPr>
        <p:spPr>
          <a:xfrm>
            <a:off x="4832400" y="1852625"/>
            <a:ext cx="3999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ITLE_AND_TWO_COLUMNS_2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185" name="Google Shape;185;p45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2682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86" name="Google Shape;186;p45"/>
          <p:cNvSpPr txBox="1">
            <a:spLocks noGrp="1"/>
          </p:cNvSpPr>
          <p:nvPr>
            <p:ph type="body" idx="2"/>
          </p:nvPr>
        </p:nvSpPr>
        <p:spPr>
          <a:xfrm>
            <a:off x="3343531" y="1852625"/>
            <a:ext cx="2682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87" name="Google Shape;187;p45"/>
          <p:cNvSpPr txBox="1">
            <a:spLocks noGrp="1"/>
          </p:cNvSpPr>
          <p:nvPr>
            <p:ph type="body" idx="3"/>
          </p:nvPr>
        </p:nvSpPr>
        <p:spPr>
          <a:xfrm>
            <a:off x="6375356" y="1852625"/>
            <a:ext cx="2682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188" name="Google Shape;188;p45"/>
          <p:cNvGrpSpPr/>
          <p:nvPr/>
        </p:nvGrpSpPr>
        <p:grpSpPr>
          <a:xfrm>
            <a:off x="7257449" y="0"/>
            <a:ext cx="1886550" cy="1749274"/>
            <a:chOff x="7314599" y="-76200"/>
            <a:chExt cx="1886550" cy="1749274"/>
          </a:xfrm>
        </p:grpSpPr>
        <p:pic>
          <p:nvPicPr>
            <p:cNvPr id="189" name="Google Shape;189;p45"/>
            <p:cNvPicPr preferRelativeResize="0"/>
            <p:nvPr/>
          </p:nvPicPr>
          <p:blipFill rotWithShape="1">
            <a:blip r:embed="rId2">
              <a:alphaModFix/>
            </a:blip>
            <a:srcRect l="33616" t="51869"/>
            <a:stretch/>
          </p:blipFill>
          <p:spPr>
            <a:xfrm rot="5400000">
              <a:off x="7692374" y="164300"/>
              <a:ext cx="1749274" cy="1268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45"/>
            <p:cNvPicPr preferRelativeResize="0"/>
            <p:nvPr/>
          </p:nvPicPr>
          <p:blipFill rotWithShape="1">
            <a:blip r:embed="rId3">
              <a:alphaModFix/>
            </a:blip>
            <a:srcRect l="47340" b="56572"/>
            <a:stretch/>
          </p:blipFill>
          <p:spPr>
            <a:xfrm rot="10800000">
              <a:off x="7314599" y="-76200"/>
              <a:ext cx="1886550" cy="1561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ITLE_AND_TWO_COLUMNS_2_1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193" name="Google Shape;193;p46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2682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94" name="Google Shape;194;p46"/>
          <p:cNvSpPr txBox="1">
            <a:spLocks noGrp="1"/>
          </p:cNvSpPr>
          <p:nvPr>
            <p:ph type="body" idx="2"/>
          </p:nvPr>
        </p:nvSpPr>
        <p:spPr>
          <a:xfrm>
            <a:off x="3343531" y="1852625"/>
            <a:ext cx="2682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95" name="Google Shape;195;p46"/>
          <p:cNvSpPr txBox="1">
            <a:spLocks noGrp="1"/>
          </p:cNvSpPr>
          <p:nvPr>
            <p:ph type="body" idx="3"/>
          </p:nvPr>
        </p:nvSpPr>
        <p:spPr>
          <a:xfrm>
            <a:off x="6375356" y="1852625"/>
            <a:ext cx="2682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chnovation 2018">
  <p:cSld name="Title and body 1 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99868">
            <a:off x="-275174" y="33500"/>
            <a:ext cx="461900" cy="4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7"/>
          <p:cNvSpPr txBox="1">
            <a:spLocks noGrp="1"/>
          </p:cNvSpPr>
          <p:nvPr>
            <p:ph type="title"/>
          </p:nvPr>
        </p:nvSpPr>
        <p:spPr>
          <a:xfrm>
            <a:off x="304800" y="-9882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A880"/>
              </a:buClr>
              <a:buSzPts val="2800"/>
              <a:buFont typeface="Source Sans Pro"/>
              <a:buNone/>
              <a:defRPr sz="3600" b="1" i="0" u="none" strike="noStrike" cap="none">
                <a:solidFill>
                  <a:srgbClr val="28A8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E46F"/>
              </a:buClr>
              <a:buSzPts val="2800"/>
              <a:buFont typeface="Source Sans Pro"/>
              <a:buNone/>
              <a:defRPr sz="3600" b="1" i="0" u="none" strike="noStrike" cap="none">
                <a:solidFill>
                  <a:srgbClr val="EAE46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E46F"/>
              </a:buClr>
              <a:buSzPts val="2800"/>
              <a:buFont typeface="Source Sans Pro"/>
              <a:buNone/>
              <a:defRPr sz="3600" b="1" i="0" u="none" strike="noStrike" cap="none">
                <a:solidFill>
                  <a:srgbClr val="EAE46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E46F"/>
              </a:buClr>
              <a:buSzPts val="2800"/>
              <a:buFont typeface="Source Sans Pro"/>
              <a:buNone/>
              <a:defRPr sz="3600" b="1" i="0" u="none" strike="noStrike" cap="none">
                <a:solidFill>
                  <a:srgbClr val="EAE46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E46F"/>
              </a:buClr>
              <a:buSzPts val="2800"/>
              <a:buFont typeface="Source Sans Pro"/>
              <a:buNone/>
              <a:defRPr sz="3600" b="1" i="0" u="none" strike="noStrike" cap="none">
                <a:solidFill>
                  <a:srgbClr val="EAE46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E46F"/>
              </a:buClr>
              <a:buSzPts val="2800"/>
              <a:buFont typeface="Source Sans Pro"/>
              <a:buNone/>
              <a:defRPr sz="3600" b="1" i="0" u="none" strike="noStrike" cap="none">
                <a:solidFill>
                  <a:srgbClr val="EAE46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E46F"/>
              </a:buClr>
              <a:buSzPts val="2800"/>
              <a:buFont typeface="Source Sans Pro"/>
              <a:buNone/>
              <a:defRPr sz="3600" b="1" i="0" u="none" strike="noStrike" cap="none">
                <a:solidFill>
                  <a:srgbClr val="EAE46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E46F"/>
              </a:buClr>
              <a:buSzPts val="2800"/>
              <a:buFont typeface="Source Sans Pro"/>
              <a:buNone/>
              <a:defRPr sz="3600" b="1" i="0" u="none" strike="noStrike" cap="none">
                <a:solidFill>
                  <a:srgbClr val="EAE46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E46F"/>
              </a:buClr>
              <a:buSzPts val="2800"/>
              <a:buFont typeface="Source Sans Pro"/>
              <a:buNone/>
              <a:defRPr sz="3600" b="1" i="0" u="none" strike="noStrike" cap="none">
                <a:solidFill>
                  <a:srgbClr val="EAE46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99" name="Google Shape;199;p47"/>
          <p:cNvSpPr txBox="1">
            <a:spLocks noGrp="1"/>
          </p:cNvSpPr>
          <p:nvPr>
            <p:ph type="body" idx="1"/>
          </p:nvPr>
        </p:nvSpPr>
        <p:spPr>
          <a:xfrm>
            <a:off x="457200" y="819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rgbClr val="55555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rgbClr val="55555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rgbClr val="55555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rgbClr val="55555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rgbClr val="55555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rgbClr val="55555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rgbClr val="55555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rgbClr val="55555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800"/>
              <a:buFont typeface="Source Sans Pro"/>
              <a:buNone/>
              <a:defRPr sz="3000" b="0" i="0" u="none" strike="noStrike" cap="none">
                <a:solidFill>
                  <a:srgbClr val="55555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0" name="Google Shape;200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48"/>
          <p:cNvSpPr txBox="1">
            <a:spLocks noGrp="1"/>
          </p:cNvSpPr>
          <p:nvPr>
            <p:ph type="ctrTitle"/>
          </p:nvPr>
        </p:nvSpPr>
        <p:spPr>
          <a:xfrm>
            <a:off x="311708" y="12779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5200"/>
              <a:buNone/>
              <a:defRPr sz="5200">
                <a:solidFill>
                  <a:srgbClr val="F5593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5200"/>
              <a:buNone/>
              <a:defRPr sz="5200">
                <a:solidFill>
                  <a:srgbClr val="F5593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5200"/>
              <a:buNone/>
              <a:defRPr sz="5200">
                <a:solidFill>
                  <a:srgbClr val="F5593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5200"/>
              <a:buNone/>
              <a:defRPr sz="5200">
                <a:solidFill>
                  <a:srgbClr val="F5593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5200"/>
              <a:buNone/>
              <a:defRPr sz="5200">
                <a:solidFill>
                  <a:srgbClr val="F5593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5200"/>
              <a:buNone/>
              <a:defRPr sz="5200">
                <a:solidFill>
                  <a:srgbClr val="F5593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5200"/>
              <a:buNone/>
              <a:defRPr sz="5200">
                <a:solidFill>
                  <a:srgbClr val="F5593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5200"/>
              <a:buNone/>
              <a:defRPr sz="5200">
                <a:solidFill>
                  <a:srgbClr val="F5593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5200"/>
              <a:buNone/>
              <a:defRPr sz="5200">
                <a:solidFill>
                  <a:srgbClr val="F55932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48"/>
          <p:cNvSpPr txBox="1">
            <a:spLocks noGrp="1"/>
          </p:cNvSpPr>
          <p:nvPr>
            <p:ph type="subTitle" idx="1"/>
          </p:nvPr>
        </p:nvSpPr>
        <p:spPr>
          <a:xfrm>
            <a:off x="311700" y="33675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2800"/>
              <a:buNone/>
              <a:defRPr sz="2800">
                <a:solidFill>
                  <a:srgbClr val="F5593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2800"/>
              <a:buNone/>
              <a:defRPr sz="2800">
                <a:solidFill>
                  <a:srgbClr val="F5593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2800"/>
              <a:buNone/>
              <a:defRPr sz="2800">
                <a:solidFill>
                  <a:srgbClr val="F5593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2800"/>
              <a:buNone/>
              <a:defRPr sz="2800">
                <a:solidFill>
                  <a:srgbClr val="F5593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2800"/>
              <a:buNone/>
              <a:defRPr sz="2800">
                <a:solidFill>
                  <a:srgbClr val="F5593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2800"/>
              <a:buNone/>
              <a:defRPr sz="2800">
                <a:solidFill>
                  <a:srgbClr val="F5593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2800"/>
              <a:buNone/>
              <a:defRPr sz="2800">
                <a:solidFill>
                  <a:srgbClr val="F5593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2800"/>
              <a:buNone/>
              <a:defRPr sz="2800">
                <a:solidFill>
                  <a:srgbClr val="F5593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932"/>
              </a:buClr>
              <a:buSzPts val="2800"/>
              <a:buNone/>
              <a:defRPr sz="2800">
                <a:solidFill>
                  <a:srgbClr val="F559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0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0"/>
          <p:cNvSpPr/>
          <p:nvPr/>
        </p:nvSpPr>
        <p:spPr>
          <a:xfrm rot="169468" flipH="1">
            <a:off x="3608972" y="6461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50"/>
          <p:cNvSpPr/>
          <p:nvPr/>
        </p:nvSpPr>
        <p:spPr>
          <a:xfrm rot="169468" flipH="1">
            <a:off x="3380372" y="4175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50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4" name="Google Shape;214;p50"/>
          <p:cNvSpPr txBox="1">
            <a:spLocks noGrp="1"/>
          </p:cNvSpPr>
          <p:nvPr>
            <p:ph type="subTitle" idx="1"/>
          </p:nvPr>
        </p:nvSpPr>
        <p:spPr>
          <a:xfrm>
            <a:off x="4101125" y="2687651"/>
            <a:ext cx="3767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51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5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2" name="Google Shape;222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6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6" name="Google Shape;226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7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0" name="Google Shape;230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TITLE_AND_BODY_8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6">
  <p:cSld name="TITLE_AND_BODY_10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8" name="Google Shape;238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95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7"/>
          <p:cNvSpPr txBox="1">
            <a:spLocks noGrp="1"/>
          </p:cNvSpPr>
          <p:nvPr>
            <p:ph type="body" idx="1"/>
          </p:nvPr>
        </p:nvSpPr>
        <p:spPr>
          <a:xfrm>
            <a:off x="311700" y="1526100"/>
            <a:ext cx="8520600" cy="30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2" name="Google Shape;242;p5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" name="Google Shape;243;p5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" name="Google Shape;244;p5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5">
  <p:cSld name="TITLE_AND_BODY_1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58"/>
          <p:cNvPicPr preferRelativeResize="0"/>
          <p:nvPr/>
        </p:nvPicPr>
        <p:blipFill rotWithShape="1">
          <a:blip r:embed="rId2">
            <a:alphaModFix/>
          </a:blip>
          <a:srcRect r="46988" b="20923"/>
          <a:stretch/>
        </p:blipFill>
        <p:spPr>
          <a:xfrm>
            <a:off x="6582500" y="1333800"/>
            <a:ext cx="2561499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8"/>
          <p:cNvPicPr preferRelativeResize="0"/>
          <p:nvPr/>
        </p:nvPicPr>
        <p:blipFill rotWithShape="1">
          <a:blip r:embed="rId3">
            <a:alphaModFix/>
          </a:blip>
          <a:srcRect t="20178" r="40116"/>
          <a:stretch/>
        </p:blipFill>
        <p:spPr>
          <a:xfrm>
            <a:off x="6075700" y="0"/>
            <a:ext cx="3068300" cy="41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76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249" name="Google Shape;249;p58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57639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9"/>
          <p:cNvSpPr/>
          <p:nvPr/>
        </p:nvSpPr>
        <p:spPr>
          <a:xfrm rot="-3375593">
            <a:off x="7338983" y="-1242011"/>
            <a:ext cx="285726" cy="474768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9"/>
          <p:cNvSpPr/>
          <p:nvPr/>
        </p:nvSpPr>
        <p:spPr>
          <a:xfrm rot="-1082137">
            <a:off x="8170297" y="-412436"/>
            <a:ext cx="285845" cy="59730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9"/>
          <p:cNvSpPr/>
          <p:nvPr/>
        </p:nvSpPr>
        <p:spPr>
          <a:xfrm rot="712576">
            <a:off x="7561618" y="-272418"/>
            <a:ext cx="285716" cy="59675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937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255" name="Google Shape;255;p59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63957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61"/>
          <p:cNvPicPr preferRelativeResize="0"/>
          <p:nvPr/>
        </p:nvPicPr>
        <p:blipFill rotWithShape="1">
          <a:blip r:embed="rId2">
            <a:alphaModFix/>
          </a:blip>
          <a:srcRect l="833" b="8650"/>
          <a:stretch/>
        </p:blipFill>
        <p:spPr>
          <a:xfrm flipH="1">
            <a:off x="79473" y="445025"/>
            <a:ext cx="9064527" cy="46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61"/>
          <p:cNvSpPr txBox="1">
            <a:spLocks noGrp="1"/>
          </p:cNvSpPr>
          <p:nvPr>
            <p:ph type="ctrTitle"/>
          </p:nvPr>
        </p:nvSpPr>
        <p:spPr>
          <a:xfrm>
            <a:off x="311701" y="744575"/>
            <a:ext cx="7001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ubik Mono One"/>
              <a:buNone/>
              <a:defRPr sz="36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2" name="Google Shape;262;p6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"/>
              <a:buNone/>
              <a:defRPr sz="2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62"/>
          <p:cNvGrpSpPr/>
          <p:nvPr/>
        </p:nvGrpSpPr>
        <p:grpSpPr>
          <a:xfrm>
            <a:off x="5850350" y="2952825"/>
            <a:ext cx="3293651" cy="2190674"/>
            <a:chOff x="5850350" y="2952825"/>
            <a:chExt cx="3293651" cy="2190674"/>
          </a:xfrm>
        </p:grpSpPr>
        <p:pic>
          <p:nvPicPr>
            <p:cNvPr id="265" name="Google Shape;265;p62"/>
            <p:cNvPicPr preferRelativeResize="0"/>
            <p:nvPr/>
          </p:nvPicPr>
          <p:blipFill rotWithShape="1">
            <a:blip r:embed="rId2">
              <a:alphaModFix/>
            </a:blip>
            <a:srcRect r="33395" b="45292"/>
            <a:stretch/>
          </p:blipFill>
          <p:spPr>
            <a:xfrm>
              <a:off x="6476925" y="2952825"/>
              <a:ext cx="2667076" cy="2190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62"/>
            <p:cNvPicPr preferRelativeResize="0"/>
            <p:nvPr/>
          </p:nvPicPr>
          <p:blipFill rotWithShape="1">
            <a:blip r:embed="rId3">
              <a:alphaModFix/>
            </a:blip>
            <a:srcRect r="17749" b="51660"/>
            <a:stretch/>
          </p:blipFill>
          <p:spPr>
            <a:xfrm>
              <a:off x="5850350" y="3200400"/>
              <a:ext cx="3293650" cy="1943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7" name="Google Shape;267;p62"/>
          <p:cNvSpPr txBox="1">
            <a:spLocks noGrp="1"/>
          </p:cNvSpPr>
          <p:nvPr>
            <p:ph type="ctrTitle"/>
          </p:nvPr>
        </p:nvSpPr>
        <p:spPr>
          <a:xfrm>
            <a:off x="311700" y="439775"/>
            <a:ext cx="80727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8" name="Google Shape;268;p62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5538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63"/>
          <p:cNvPicPr preferRelativeResize="0"/>
          <p:nvPr/>
        </p:nvPicPr>
        <p:blipFill rotWithShape="1">
          <a:blip r:embed="rId2">
            <a:alphaModFix/>
          </a:blip>
          <a:srcRect r="46988" b="20923"/>
          <a:stretch/>
        </p:blipFill>
        <p:spPr>
          <a:xfrm>
            <a:off x="6582500" y="1333800"/>
            <a:ext cx="2561499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63"/>
          <p:cNvPicPr preferRelativeResize="0"/>
          <p:nvPr/>
        </p:nvPicPr>
        <p:blipFill rotWithShape="1">
          <a:blip r:embed="rId3">
            <a:alphaModFix/>
          </a:blip>
          <a:srcRect t="20178" r="40116"/>
          <a:stretch/>
        </p:blipFill>
        <p:spPr>
          <a:xfrm>
            <a:off x="6075700" y="0"/>
            <a:ext cx="3068300" cy="41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76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273" name="Google Shape;273;p63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5763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274" name="Google Shape;27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9275" y="4740677"/>
            <a:ext cx="1594723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75" y="4740677"/>
            <a:ext cx="1594723" cy="4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278" name="Google Shape;278;p64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3999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79" name="Google Shape;279;p64"/>
          <p:cNvSpPr txBox="1">
            <a:spLocks noGrp="1"/>
          </p:cNvSpPr>
          <p:nvPr>
            <p:ph type="body" idx="2"/>
          </p:nvPr>
        </p:nvSpPr>
        <p:spPr>
          <a:xfrm>
            <a:off x="4832400" y="1852625"/>
            <a:ext cx="3999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280" name="Google Shape;280;p64"/>
          <p:cNvPicPr preferRelativeResize="0"/>
          <p:nvPr/>
        </p:nvPicPr>
        <p:blipFill rotWithShape="1">
          <a:blip r:embed="rId3">
            <a:alphaModFix/>
          </a:blip>
          <a:srcRect l="59666" t="50578"/>
          <a:stretch/>
        </p:blipFill>
        <p:spPr>
          <a:xfrm rot="5400000">
            <a:off x="6821062" y="-237688"/>
            <a:ext cx="2066650" cy="254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64"/>
          <p:cNvPicPr preferRelativeResize="0"/>
          <p:nvPr/>
        </p:nvPicPr>
        <p:blipFill rotWithShape="1">
          <a:blip r:embed="rId4">
            <a:alphaModFix/>
          </a:blip>
          <a:srcRect l="59316" b="53395"/>
          <a:stretch/>
        </p:blipFill>
        <p:spPr>
          <a:xfrm>
            <a:off x="0" y="3467500"/>
            <a:ext cx="1457499" cy="16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ITLE_AND_TWO_COLUMNS_2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75" y="4740677"/>
            <a:ext cx="1594723" cy="4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285" name="Google Shape;285;p65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3999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86" name="Google Shape;286;p65"/>
          <p:cNvSpPr txBox="1">
            <a:spLocks noGrp="1"/>
          </p:cNvSpPr>
          <p:nvPr>
            <p:ph type="body" idx="2"/>
          </p:nvPr>
        </p:nvSpPr>
        <p:spPr>
          <a:xfrm>
            <a:off x="4832400" y="1852625"/>
            <a:ext cx="3999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287" name="Google Shape;287;p65"/>
          <p:cNvGrpSpPr/>
          <p:nvPr/>
        </p:nvGrpSpPr>
        <p:grpSpPr>
          <a:xfrm>
            <a:off x="7257449" y="0"/>
            <a:ext cx="1886550" cy="1749274"/>
            <a:chOff x="7314599" y="-76200"/>
            <a:chExt cx="1886550" cy="1749274"/>
          </a:xfrm>
        </p:grpSpPr>
        <p:pic>
          <p:nvPicPr>
            <p:cNvPr id="288" name="Google Shape;288;p65"/>
            <p:cNvPicPr preferRelativeResize="0"/>
            <p:nvPr/>
          </p:nvPicPr>
          <p:blipFill rotWithShape="1">
            <a:blip r:embed="rId3">
              <a:alphaModFix/>
            </a:blip>
            <a:srcRect l="33616" t="51869"/>
            <a:stretch/>
          </p:blipFill>
          <p:spPr>
            <a:xfrm rot="5400000">
              <a:off x="7692374" y="164300"/>
              <a:ext cx="1749274" cy="1268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65"/>
            <p:cNvPicPr preferRelativeResize="0"/>
            <p:nvPr/>
          </p:nvPicPr>
          <p:blipFill rotWithShape="1">
            <a:blip r:embed="rId4">
              <a:alphaModFix/>
            </a:blip>
            <a:srcRect l="47340" b="56572"/>
            <a:stretch/>
          </p:blipFill>
          <p:spPr>
            <a:xfrm rot="10800000">
              <a:off x="7314599" y="-76200"/>
              <a:ext cx="1886550" cy="1561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3">
  <p:cSld name="TITLE_AND_TWO_COLUMNS_2_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75" y="4740677"/>
            <a:ext cx="1594723" cy="4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293" name="Google Shape;293;p66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3999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94" name="Google Shape;294;p66"/>
          <p:cNvSpPr txBox="1">
            <a:spLocks noGrp="1"/>
          </p:cNvSpPr>
          <p:nvPr>
            <p:ph type="body" idx="2"/>
          </p:nvPr>
        </p:nvSpPr>
        <p:spPr>
          <a:xfrm>
            <a:off x="4832400" y="1852625"/>
            <a:ext cx="39999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ITLE_AND_TWO_COLUMNS_2_1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75" y="4740677"/>
            <a:ext cx="1594723" cy="4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298" name="Google Shape;298;p67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2682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99" name="Google Shape;299;p67"/>
          <p:cNvSpPr txBox="1">
            <a:spLocks noGrp="1"/>
          </p:cNvSpPr>
          <p:nvPr>
            <p:ph type="body" idx="2"/>
          </p:nvPr>
        </p:nvSpPr>
        <p:spPr>
          <a:xfrm>
            <a:off x="3343531" y="1852625"/>
            <a:ext cx="2682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00" name="Google Shape;300;p67"/>
          <p:cNvSpPr txBox="1">
            <a:spLocks noGrp="1"/>
          </p:cNvSpPr>
          <p:nvPr>
            <p:ph type="body" idx="3"/>
          </p:nvPr>
        </p:nvSpPr>
        <p:spPr>
          <a:xfrm>
            <a:off x="6375356" y="1852625"/>
            <a:ext cx="2682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301" name="Google Shape;301;p67"/>
          <p:cNvGrpSpPr/>
          <p:nvPr/>
        </p:nvGrpSpPr>
        <p:grpSpPr>
          <a:xfrm>
            <a:off x="7257449" y="0"/>
            <a:ext cx="1886550" cy="1749274"/>
            <a:chOff x="7314599" y="-76200"/>
            <a:chExt cx="1886550" cy="1749274"/>
          </a:xfrm>
        </p:grpSpPr>
        <p:pic>
          <p:nvPicPr>
            <p:cNvPr id="302" name="Google Shape;302;p67"/>
            <p:cNvPicPr preferRelativeResize="0"/>
            <p:nvPr/>
          </p:nvPicPr>
          <p:blipFill rotWithShape="1">
            <a:blip r:embed="rId3">
              <a:alphaModFix/>
            </a:blip>
            <a:srcRect l="33616" t="51869"/>
            <a:stretch/>
          </p:blipFill>
          <p:spPr>
            <a:xfrm rot="5400000">
              <a:off x="7692374" y="164300"/>
              <a:ext cx="1749274" cy="1268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67"/>
            <p:cNvPicPr preferRelativeResize="0"/>
            <p:nvPr/>
          </p:nvPicPr>
          <p:blipFill rotWithShape="1">
            <a:blip r:embed="rId4">
              <a:alphaModFix/>
            </a:blip>
            <a:srcRect l="47340" b="56572"/>
            <a:stretch/>
          </p:blipFill>
          <p:spPr>
            <a:xfrm rot="10800000">
              <a:off x="7314599" y="-76200"/>
              <a:ext cx="1886550" cy="1561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ITLE_AND_TWO_COLUMNS_2_1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75" y="4740677"/>
            <a:ext cx="1594723" cy="4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307" name="Google Shape;307;p68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2682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08" name="Google Shape;308;p68"/>
          <p:cNvSpPr txBox="1">
            <a:spLocks noGrp="1"/>
          </p:cNvSpPr>
          <p:nvPr>
            <p:ph type="body" idx="2"/>
          </p:nvPr>
        </p:nvSpPr>
        <p:spPr>
          <a:xfrm>
            <a:off x="3343531" y="1852625"/>
            <a:ext cx="2682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09" name="Google Shape;309;p68"/>
          <p:cNvSpPr txBox="1">
            <a:spLocks noGrp="1"/>
          </p:cNvSpPr>
          <p:nvPr>
            <p:ph type="body" idx="3"/>
          </p:nvPr>
        </p:nvSpPr>
        <p:spPr>
          <a:xfrm>
            <a:off x="6375356" y="1852625"/>
            <a:ext cx="26826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Image Energetic Blue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69"/>
          <p:cNvPicPr preferRelativeResize="0"/>
          <p:nvPr/>
        </p:nvPicPr>
        <p:blipFill rotWithShape="1">
          <a:blip r:embed="rId2">
            <a:alphaModFix amt="9000"/>
          </a:blip>
          <a:srcRect t="43965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13" name="Google Shape;31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303" y="4740680"/>
            <a:ext cx="1594699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Image Orange">
  <p:cSld name="TITLE_ONLY_1">
    <p:bg>
      <p:bgPr>
        <a:solidFill>
          <a:schemeClr val="accent3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70"/>
          <p:cNvPicPr preferRelativeResize="0"/>
          <p:nvPr/>
        </p:nvPicPr>
        <p:blipFill rotWithShape="1">
          <a:blip r:embed="rId2">
            <a:alphaModFix amt="9000"/>
          </a:blip>
          <a:srcRect t="43965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303" y="4740680"/>
            <a:ext cx="1594699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Image Light Blue">
  <p:cSld name="TITLE_ONLY_1_1">
    <p:bg>
      <p:bgPr>
        <a:solidFill>
          <a:schemeClr val="accent5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71"/>
          <p:cNvPicPr preferRelativeResize="0"/>
          <p:nvPr/>
        </p:nvPicPr>
        <p:blipFill rotWithShape="1">
          <a:blip r:embed="rId2">
            <a:alphaModFix amt="12000"/>
          </a:blip>
          <a:srcRect t="43965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 b="1"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21" name="Google Shape;32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303" y="4740680"/>
            <a:ext cx="1594699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Image Yellow">
  <p:cSld name="TITLE_ONLY_1_1_1">
    <p:bg>
      <p:bgPr>
        <a:solidFill>
          <a:schemeClr val="accen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72"/>
          <p:cNvPicPr preferRelativeResize="0"/>
          <p:nvPr/>
        </p:nvPicPr>
        <p:blipFill rotWithShape="1">
          <a:blip r:embed="rId2">
            <a:alphaModFix amt="13000"/>
          </a:blip>
          <a:srcRect t="43965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Font typeface="Poppins"/>
              <a:buNone/>
              <a:defRPr sz="3600" b="1"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25" name="Google Shape;32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303" y="4740680"/>
            <a:ext cx="1594699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Image Pink">
  <p:cSld name="TITLE_ONLY_1_1_1_1">
    <p:bg>
      <p:bgPr>
        <a:solidFill>
          <a:schemeClr val="lt2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73"/>
          <p:cNvPicPr preferRelativeResize="0"/>
          <p:nvPr/>
        </p:nvPicPr>
        <p:blipFill rotWithShape="1">
          <a:blip r:embed="rId2">
            <a:alphaModFix amt="9000"/>
          </a:blip>
          <a:srcRect t="43965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29" name="Google Shape;32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303" y="4740680"/>
            <a:ext cx="1594699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Image Green">
  <p:cSld name="TITLE_ONLY_1_1_1_1_1">
    <p:bg>
      <p:bgPr>
        <a:solidFill>
          <a:schemeClr val="accent2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74"/>
          <p:cNvPicPr preferRelativeResize="0"/>
          <p:nvPr/>
        </p:nvPicPr>
        <p:blipFill rotWithShape="1">
          <a:blip r:embed="rId2">
            <a:alphaModFix amt="9000"/>
          </a:blip>
          <a:srcRect t="43965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33" name="Google Shape;33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303" y="4740680"/>
            <a:ext cx="1594699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ats Light Blue">
  <p:cSld name="TITLE_ONLY_1_1_1_1_1_1">
    <p:bg>
      <p:bgPr>
        <a:solidFill>
          <a:schemeClr val="accent5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75"/>
          <p:cNvPicPr preferRelativeResize="0"/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 flipH="1"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75"/>
          <p:cNvSpPr/>
          <p:nvPr/>
        </p:nvSpPr>
        <p:spPr>
          <a:xfrm>
            <a:off x="1399275" y="564450"/>
            <a:ext cx="2312100" cy="2312100"/>
          </a:xfrm>
          <a:prstGeom prst="ellipse">
            <a:avLst/>
          </a:prstGeom>
          <a:noFill/>
          <a:ln w="152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75"/>
          <p:cNvSpPr txBox="1"/>
          <p:nvPr/>
        </p:nvSpPr>
        <p:spPr>
          <a:xfrm>
            <a:off x="990600" y="3124200"/>
            <a:ext cx="31431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8" name="Google Shape;338;p75"/>
          <p:cNvSpPr txBox="1"/>
          <p:nvPr/>
        </p:nvSpPr>
        <p:spPr>
          <a:xfrm>
            <a:off x="1280575" y="1104900"/>
            <a:ext cx="2546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2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sp>
        <p:nvSpPr>
          <p:cNvPr id="339" name="Google Shape;339;p75"/>
          <p:cNvSpPr/>
          <p:nvPr/>
        </p:nvSpPr>
        <p:spPr>
          <a:xfrm>
            <a:off x="5418825" y="564450"/>
            <a:ext cx="2312100" cy="2312100"/>
          </a:xfrm>
          <a:prstGeom prst="ellipse">
            <a:avLst/>
          </a:prstGeom>
          <a:noFill/>
          <a:ln w="152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75"/>
          <p:cNvSpPr txBox="1"/>
          <p:nvPr/>
        </p:nvSpPr>
        <p:spPr>
          <a:xfrm>
            <a:off x="4914750" y="3124200"/>
            <a:ext cx="33339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1" name="Google Shape;341;p75"/>
          <p:cNvSpPr txBox="1"/>
          <p:nvPr/>
        </p:nvSpPr>
        <p:spPr>
          <a:xfrm>
            <a:off x="5300125" y="1104900"/>
            <a:ext cx="2546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2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pic>
        <p:nvPicPr>
          <p:cNvPr id="342" name="Google Shape;34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303" y="4740680"/>
            <a:ext cx="1594699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ats Yellow">
  <p:cSld name="TITLE_ONLY_1_1_1_1_1_1_1">
    <p:bg>
      <p:bgPr>
        <a:solidFill>
          <a:schemeClr val="accen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76"/>
          <p:cNvPicPr preferRelativeResize="0"/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 flipH="1"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76"/>
          <p:cNvSpPr/>
          <p:nvPr/>
        </p:nvSpPr>
        <p:spPr>
          <a:xfrm>
            <a:off x="5418825" y="564450"/>
            <a:ext cx="2312100" cy="2312100"/>
          </a:xfrm>
          <a:prstGeom prst="ellipse">
            <a:avLst/>
          </a:prstGeom>
          <a:noFill/>
          <a:ln w="152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76"/>
          <p:cNvSpPr txBox="1"/>
          <p:nvPr/>
        </p:nvSpPr>
        <p:spPr>
          <a:xfrm>
            <a:off x="5010150" y="3124200"/>
            <a:ext cx="31431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7" name="Google Shape;347;p76"/>
          <p:cNvSpPr txBox="1"/>
          <p:nvPr/>
        </p:nvSpPr>
        <p:spPr>
          <a:xfrm>
            <a:off x="5300125" y="1104900"/>
            <a:ext cx="2546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2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sp>
        <p:nvSpPr>
          <p:cNvPr id="348" name="Google Shape;348;p76"/>
          <p:cNvSpPr/>
          <p:nvPr/>
        </p:nvSpPr>
        <p:spPr>
          <a:xfrm>
            <a:off x="1399275" y="564450"/>
            <a:ext cx="2312100" cy="2312100"/>
          </a:xfrm>
          <a:prstGeom prst="ellipse">
            <a:avLst/>
          </a:prstGeom>
          <a:noFill/>
          <a:ln w="152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76"/>
          <p:cNvSpPr txBox="1"/>
          <p:nvPr/>
        </p:nvSpPr>
        <p:spPr>
          <a:xfrm>
            <a:off x="895200" y="3124200"/>
            <a:ext cx="33339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0" name="Google Shape;350;p76"/>
          <p:cNvSpPr txBox="1"/>
          <p:nvPr/>
        </p:nvSpPr>
        <p:spPr>
          <a:xfrm>
            <a:off x="1280575" y="1104900"/>
            <a:ext cx="2546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dk2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pic>
        <p:nvPicPr>
          <p:cNvPr id="351" name="Google Shape;35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303" y="4740680"/>
            <a:ext cx="1594699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ats Pink">
  <p:cSld name="TITLE_ONLY_1_1_1_1_1_1_1_1">
    <p:bg>
      <p:bgPr>
        <a:solidFill>
          <a:schemeClr val="lt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77"/>
          <p:cNvPicPr preferRelativeResize="0"/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 flipH="1"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77"/>
          <p:cNvSpPr/>
          <p:nvPr/>
        </p:nvSpPr>
        <p:spPr>
          <a:xfrm>
            <a:off x="5418825" y="564450"/>
            <a:ext cx="2312100" cy="2312100"/>
          </a:xfrm>
          <a:prstGeom prst="ellipse">
            <a:avLst/>
          </a:prstGeom>
          <a:noFill/>
          <a:ln w="152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77"/>
          <p:cNvSpPr txBox="1"/>
          <p:nvPr/>
        </p:nvSpPr>
        <p:spPr>
          <a:xfrm>
            <a:off x="5010150" y="3124200"/>
            <a:ext cx="31431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6" name="Google Shape;356;p77"/>
          <p:cNvSpPr txBox="1"/>
          <p:nvPr/>
        </p:nvSpPr>
        <p:spPr>
          <a:xfrm>
            <a:off x="5300125" y="1104900"/>
            <a:ext cx="2546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sp>
        <p:nvSpPr>
          <p:cNvPr id="357" name="Google Shape;357;p77"/>
          <p:cNvSpPr/>
          <p:nvPr/>
        </p:nvSpPr>
        <p:spPr>
          <a:xfrm>
            <a:off x="1399275" y="564450"/>
            <a:ext cx="2312100" cy="2312100"/>
          </a:xfrm>
          <a:prstGeom prst="ellipse">
            <a:avLst/>
          </a:prstGeom>
          <a:noFill/>
          <a:ln w="152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77"/>
          <p:cNvSpPr txBox="1"/>
          <p:nvPr/>
        </p:nvSpPr>
        <p:spPr>
          <a:xfrm>
            <a:off x="895200" y="3124200"/>
            <a:ext cx="33339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9" name="Google Shape;359;p77"/>
          <p:cNvSpPr txBox="1"/>
          <p:nvPr/>
        </p:nvSpPr>
        <p:spPr>
          <a:xfrm>
            <a:off x="1280575" y="1104900"/>
            <a:ext cx="25461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FFFFFF"/>
              </a:solidFill>
              <a:latin typeface="Rubik Mono One"/>
              <a:ea typeface="Rubik Mono One"/>
              <a:cs typeface="Rubik Mono One"/>
              <a:sym typeface="Rubik Mono One"/>
            </a:endParaRPr>
          </a:p>
        </p:txBody>
      </p:sp>
      <p:pic>
        <p:nvPicPr>
          <p:cNvPr id="360" name="Google Shape;36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303" y="4740680"/>
            <a:ext cx="1594699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ipes">
  <p:cSld name="TITLE_ONLY_1_1_1_1_1_1_1_1_1">
    <p:bg>
      <p:bgPr>
        <a:solidFill>
          <a:schemeClr val="accent4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78"/>
          <p:cNvPicPr preferRelativeResize="0"/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 flipH="1"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78"/>
          <p:cNvSpPr txBox="1"/>
          <p:nvPr/>
        </p:nvSpPr>
        <p:spPr>
          <a:xfrm>
            <a:off x="5010150" y="3124200"/>
            <a:ext cx="31431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4" name="Google Shape;364;p78"/>
          <p:cNvSpPr txBox="1"/>
          <p:nvPr/>
        </p:nvSpPr>
        <p:spPr>
          <a:xfrm>
            <a:off x="895200" y="3124200"/>
            <a:ext cx="33339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5" name="Google Shape;365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44800" cy="3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  <a:defRPr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66" name="Google Shape;36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303" y="4740680"/>
            <a:ext cx="1594699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75" y="4740677"/>
            <a:ext cx="1594723" cy="4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9"/>
          <p:cNvSpPr/>
          <p:nvPr/>
        </p:nvSpPr>
        <p:spPr>
          <a:xfrm rot="-3372593">
            <a:off x="7339204" y="-1242141"/>
            <a:ext cx="285893" cy="474793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79"/>
          <p:cNvSpPr/>
          <p:nvPr/>
        </p:nvSpPr>
        <p:spPr>
          <a:xfrm rot="-1417969">
            <a:off x="8203692" y="-742886"/>
            <a:ext cx="285875" cy="59731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79"/>
          <p:cNvSpPr/>
          <p:nvPr/>
        </p:nvSpPr>
        <p:spPr>
          <a:xfrm rot="712576">
            <a:off x="7561497" y="-272442"/>
            <a:ext cx="285716" cy="59677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9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373" name="Google Shape;373;p79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63957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">
    <p:bg>
      <p:bgPr>
        <a:solidFill>
          <a:schemeClr val="accent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80"/>
          <p:cNvPicPr preferRelativeResize="0"/>
          <p:nvPr/>
        </p:nvPicPr>
        <p:blipFill rotWithShape="1">
          <a:blip r:embed="rId2">
            <a:alphaModFix/>
          </a:blip>
          <a:srcRect l="8197" b="49114"/>
          <a:stretch/>
        </p:blipFill>
        <p:spPr>
          <a:xfrm>
            <a:off x="0" y="850200"/>
            <a:ext cx="7715900" cy="42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80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3678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_POINT_2">
    <p:bg>
      <p:bgPr>
        <a:solidFill>
          <a:schemeClr val="accent4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81"/>
          <p:cNvPicPr preferRelativeResize="0"/>
          <p:nvPr/>
        </p:nvPicPr>
        <p:blipFill rotWithShape="1">
          <a:blip r:embed="rId2">
            <a:alphaModFix/>
          </a:blip>
          <a:srcRect l="8197" b="49114"/>
          <a:stretch/>
        </p:blipFill>
        <p:spPr>
          <a:xfrm>
            <a:off x="0" y="850200"/>
            <a:ext cx="7715900" cy="42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81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3678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2_2">
    <p:bg>
      <p:bgPr>
        <a:solidFill>
          <a:schemeClr val="accent4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82"/>
          <p:cNvSpPr txBox="1">
            <a:spLocks noGrp="1"/>
          </p:cNvSpPr>
          <p:nvPr>
            <p:ph type="title"/>
          </p:nvPr>
        </p:nvSpPr>
        <p:spPr>
          <a:xfrm>
            <a:off x="471200" y="969300"/>
            <a:ext cx="36246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382" name="Google Shape;382;p82"/>
          <p:cNvPicPr preferRelativeResize="0"/>
          <p:nvPr/>
        </p:nvPicPr>
        <p:blipFill rotWithShape="1">
          <a:blip r:embed="rId2">
            <a:alphaModFix/>
          </a:blip>
          <a:srcRect t="5931" r="14755" b="5939"/>
          <a:stretch/>
        </p:blipFill>
        <p:spPr>
          <a:xfrm>
            <a:off x="4191000" y="0"/>
            <a:ext cx="4952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5">
  <p:cSld name="MAIN_POINT_2_1">
    <p:bg>
      <p:bgPr>
        <a:solidFill>
          <a:schemeClr val="accent3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83"/>
          <p:cNvPicPr preferRelativeResize="0"/>
          <p:nvPr/>
        </p:nvPicPr>
        <p:blipFill rotWithShape="1">
          <a:blip r:embed="rId2">
            <a:alphaModFix/>
          </a:blip>
          <a:srcRect l="8197" b="49114"/>
          <a:stretch/>
        </p:blipFill>
        <p:spPr>
          <a:xfrm>
            <a:off x="0" y="850200"/>
            <a:ext cx="7715900" cy="42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83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3678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1">
    <p:bg>
      <p:bgPr>
        <a:solidFill>
          <a:schemeClr val="accent2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84"/>
          <p:cNvPicPr preferRelativeResize="0"/>
          <p:nvPr/>
        </p:nvPicPr>
        <p:blipFill rotWithShape="1">
          <a:blip r:embed="rId2">
            <a:alphaModFix/>
          </a:blip>
          <a:srcRect l="4351" b="46859"/>
          <a:stretch/>
        </p:blipFill>
        <p:spPr>
          <a:xfrm>
            <a:off x="0" y="850200"/>
            <a:ext cx="7698325" cy="42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84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3678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3">
  <p:cSld name="MAIN_POINT_1_1">
    <p:bg>
      <p:bgPr>
        <a:solidFill>
          <a:schemeClr val="lt2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85"/>
          <p:cNvPicPr preferRelativeResize="0"/>
          <p:nvPr/>
        </p:nvPicPr>
        <p:blipFill rotWithShape="1">
          <a:blip r:embed="rId2">
            <a:alphaModFix/>
          </a:blip>
          <a:srcRect l="4351" b="46859"/>
          <a:stretch/>
        </p:blipFill>
        <p:spPr>
          <a:xfrm>
            <a:off x="0" y="850200"/>
            <a:ext cx="7698325" cy="42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85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3678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4">
  <p:cSld name="MAIN_POINT_1_1_1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86"/>
          <p:cNvPicPr preferRelativeResize="0"/>
          <p:nvPr/>
        </p:nvPicPr>
        <p:blipFill rotWithShape="1">
          <a:blip r:embed="rId2">
            <a:alphaModFix/>
          </a:blip>
          <a:srcRect l="4351" b="46859"/>
          <a:stretch/>
        </p:blipFill>
        <p:spPr>
          <a:xfrm>
            <a:off x="0" y="850200"/>
            <a:ext cx="7698325" cy="42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86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3678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87"/>
          <p:cNvSpPr/>
          <p:nvPr/>
        </p:nvSpPr>
        <p:spPr>
          <a:xfrm rot="-1387176">
            <a:off x="1671051" y="-1153875"/>
            <a:ext cx="285749" cy="69871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87"/>
          <p:cNvSpPr/>
          <p:nvPr/>
        </p:nvSpPr>
        <p:spPr>
          <a:xfrm rot="905181">
            <a:off x="1066799" y="-1136508"/>
            <a:ext cx="285852" cy="6837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87"/>
          <p:cNvSpPr/>
          <p:nvPr/>
        </p:nvSpPr>
        <p:spPr>
          <a:xfrm rot="2700000">
            <a:off x="1293725" y="-2733827"/>
            <a:ext cx="285954" cy="85820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87"/>
          <p:cNvSpPr txBox="1">
            <a:spLocks noGrp="1"/>
          </p:cNvSpPr>
          <p:nvPr>
            <p:ph type="title"/>
          </p:nvPr>
        </p:nvSpPr>
        <p:spPr>
          <a:xfrm>
            <a:off x="268100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88"/>
          <p:cNvPicPr preferRelativeResize="0"/>
          <p:nvPr/>
        </p:nvPicPr>
        <p:blipFill rotWithShape="1">
          <a:blip r:embed="rId2">
            <a:alphaModFix/>
          </a:blip>
          <a:srcRect r="35926" b="16296"/>
          <a:stretch/>
        </p:blipFill>
        <p:spPr>
          <a:xfrm>
            <a:off x="5848350" y="838200"/>
            <a:ext cx="3295650" cy="43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88"/>
          <p:cNvPicPr preferRelativeResize="0"/>
          <p:nvPr/>
        </p:nvPicPr>
        <p:blipFill rotWithShape="1">
          <a:blip r:embed="rId3">
            <a:alphaModFix/>
          </a:blip>
          <a:srcRect r="16909" b="35186"/>
          <a:stretch/>
        </p:blipFill>
        <p:spPr>
          <a:xfrm>
            <a:off x="4886600" y="1809750"/>
            <a:ext cx="4257400" cy="333374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8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549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404" name="Google Shape;40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9275" y="4740677"/>
            <a:ext cx="1594723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Background">
  <p:cSld name="CAPTION_ONLY_1_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89"/>
          <p:cNvPicPr preferRelativeResize="0"/>
          <p:nvPr/>
        </p:nvPicPr>
        <p:blipFill rotWithShape="1">
          <a:blip r:embed="rId2">
            <a:alphaModFix/>
          </a:blip>
          <a:srcRect l="33616" t="36688"/>
          <a:stretch/>
        </p:blipFill>
        <p:spPr>
          <a:xfrm>
            <a:off x="0" y="0"/>
            <a:ext cx="3414526" cy="32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89"/>
          <p:cNvPicPr preferRelativeResize="0"/>
          <p:nvPr/>
        </p:nvPicPr>
        <p:blipFill rotWithShape="1">
          <a:blip r:embed="rId3">
            <a:alphaModFix/>
          </a:blip>
          <a:srcRect r="3920" b="17382"/>
          <a:stretch/>
        </p:blipFill>
        <p:spPr>
          <a:xfrm>
            <a:off x="4201975" y="894125"/>
            <a:ext cx="4942025" cy="424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89"/>
          <p:cNvPicPr preferRelativeResize="0"/>
          <p:nvPr/>
        </p:nvPicPr>
        <p:blipFill rotWithShape="1">
          <a:blip r:embed="rId4">
            <a:alphaModFix/>
          </a:blip>
          <a:srcRect t="12495" r="27140"/>
          <a:stretch/>
        </p:blipFill>
        <p:spPr>
          <a:xfrm>
            <a:off x="5410675" y="0"/>
            <a:ext cx="3733325" cy="450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Background">
  <p:cSld name="CAPTION_ONLY_1_1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90"/>
          <p:cNvPicPr preferRelativeResize="0"/>
          <p:nvPr/>
        </p:nvPicPr>
        <p:blipFill rotWithShape="1">
          <a:blip r:embed="rId2">
            <a:alphaModFix/>
          </a:blip>
          <a:srcRect r="49831" b="51983"/>
          <a:stretch/>
        </p:blipFill>
        <p:spPr>
          <a:xfrm>
            <a:off x="5438575" y="1581150"/>
            <a:ext cx="3705426" cy="356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90"/>
          <p:cNvPicPr preferRelativeResize="0"/>
          <p:nvPr/>
        </p:nvPicPr>
        <p:blipFill rotWithShape="1">
          <a:blip r:embed="rId3">
            <a:alphaModFix/>
          </a:blip>
          <a:srcRect l="59666" t="26297"/>
          <a:stretch/>
        </p:blipFill>
        <p:spPr>
          <a:xfrm>
            <a:off x="1" y="0"/>
            <a:ext cx="20666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APTION_ONLY_1_1_1_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2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pic>
        <p:nvPicPr>
          <p:cNvPr id="415" name="Google Shape;415;p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75" y="4740677"/>
            <a:ext cx="1594723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4">
  <p:cSld name="TITLE_AND_BODY_4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419" name="Google Shape;419;p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75" y="4740677"/>
            <a:ext cx="1594723" cy="40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5">
  <p:cSld name="TITLE_AND_BODY_11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95"/>
          <p:cNvPicPr preferRelativeResize="0"/>
          <p:nvPr/>
        </p:nvPicPr>
        <p:blipFill rotWithShape="1">
          <a:blip r:embed="rId2">
            <a:alphaModFix/>
          </a:blip>
          <a:srcRect r="46988" b="20923"/>
          <a:stretch/>
        </p:blipFill>
        <p:spPr>
          <a:xfrm>
            <a:off x="6582500" y="1333800"/>
            <a:ext cx="2561499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95"/>
          <p:cNvPicPr preferRelativeResize="0"/>
          <p:nvPr/>
        </p:nvPicPr>
        <p:blipFill rotWithShape="1">
          <a:blip r:embed="rId3">
            <a:alphaModFix/>
          </a:blip>
          <a:srcRect t="20178" r="40116"/>
          <a:stretch/>
        </p:blipFill>
        <p:spPr>
          <a:xfrm>
            <a:off x="6075700" y="0"/>
            <a:ext cx="3068300" cy="41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76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ubik Mono One"/>
              <a:buNone/>
              <a:defRPr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428" name="Google Shape;428;p95"/>
          <p:cNvSpPr txBox="1">
            <a:spLocks noGrp="1"/>
          </p:cNvSpPr>
          <p:nvPr>
            <p:ph type="body" idx="1"/>
          </p:nvPr>
        </p:nvSpPr>
        <p:spPr>
          <a:xfrm>
            <a:off x="311700" y="1852625"/>
            <a:ext cx="57639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Poppins"/>
              <a:buChar char="○"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Poppins"/>
              <a:buChar char="■"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8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95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526100"/>
            <a:ext cx="8520600" cy="30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○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■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○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■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○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Poppins"/>
              <a:buChar char="■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95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ubik Mono One"/>
              <a:buNone/>
              <a:defRPr sz="2800">
                <a:solidFill>
                  <a:schemeClr val="dk2"/>
                </a:solidFill>
                <a:latin typeface="Rubik Mono One"/>
                <a:ea typeface="Rubik Mono One"/>
                <a:cs typeface="Rubik Mono One"/>
                <a:sym typeface="Rubik Mono One"/>
              </a:defRPr>
            </a:lvl9pPr>
          </a:lstStyle>
          <a:p>
            <a:endParaRPr/>
          </a:p>
        </p:txBody>
      </p:sp>
      <p:sp>
        <p:nvSpPr>
          <p:cNvPr id="258" name="Google Shape;258;p60"/>
          <p:cNvSpPr txBox="1">
            <a:spLocks noGrp="1"/>
          </p:cNvSpPr>
          <p:nvPr>
            <p:ph type="body" idx="1"/>
          </p:nvPr>
        </p:nvSpPr>
        <p:spPr>
          <a:xfrm>
            <a:off x="311700" y="1526100"/>
            <a:ext cx="8520600" cy="30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○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■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○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■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○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429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Poppins"/>
              <a:buChar char="■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31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9.gif"/><Relationship Id="rId5" Type="http://schemas.openxmlformats.org/officeDocument/2006/relationships/image" Target="../media/image32.gif"/><Relationship Id="rId10" Type="http://schemas.openxmlformats.org/officeDocument/2006/relationships/image" Target="../media/image27.gif"/><Relationship Id="rId4" Type="http://schemas.openxmlformats.org/officeDocument/2006/relationships/image" Target="../media/image30.gif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6"/>
          <p:cNvSpPr txBox="1">
            <a:spLocks noGrp="1"/>
          </p:cNvSpPr>
          <p:nvPr>
            <p:ph type="title"/>
          </p:nvPr>
        </p:nvSpPr>
        <p:spPr>
          <a:xfrm>
            <a:off x="311700" y="902225"/>
            <a:ext cx="62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 destas tecnologias usa IA?</a:t>
            </a:r>
            <a:endParaRPr/>
          </a:p>
        </p:txBody>
      </p:sp>
      <p:sp>
        <p:nvSpPr>
          <p:cNvPr id="434" name="Google Shape;434;p96"/>
          <p:cNvSpPr txBox="1">
            <a:spLocks noGrp="1"/>
          </p:cNvSpPr>
          <p:nvPr>
            <p:ph type="body" idx="1"/>
          </p:nvPr>
        </p:nvSpPr>
        <p:spPr>
          <a:xfrm>
            <a:off x="311700" y="2309825"/>
            <a:ext cx="85815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</a:rPr>
              <a:t>Vamos jogar um jogo para ver se conseguimos saber o que usa a IA... e porquê!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Instruções</a:t>
            </a:r>
            <a:endParaRPr/>
          </a:p>
        </p:txBody>
      </p:sp>
      <p:sp>
        <p:nvSpPr>
          <p:cNvPr id="440" name="Google Shape;440;p97"/>
          <p:cNvSpPr txBox="1">
            <a:spLocks noGrp="1"/>
          </p:cNvSpPr>
          <p:nvPr>
            <p:ph type="body" idx="1"/>
          </p:nvPr>
        </p:nvSpPr>
        <p:spPr>
          <a:xfrm>
            <a:off x="311700" y="1471625"/>
            <a:ext cx="2675100" cy="3021000"/>
          </a:xfrm>
          <a:prstGeom prst="rect">
            <a:avLst/>
          </a:prstGeom>
          <a:solidFill>
            <a:srgbClr val="F6E4B0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Actividade</a:t>
            </a:r>
            <a:r>
              <a:rPr lang="en"/>
              <a:t>: Para cada slide, </a:t>
            </a:r>
            <a:r>
              <a:rPr lang="en" b="1"/>
              <a:t>escolhe qual deles achas que usa IA.</a:t>
            </a:r>
            <a:endParaRPr b="1"/>
          </a:p>
        </p:txBody>
      </p:sp>
      <p:sp>
        <p:nvSpPr>
          <p:cNvPr id="441" name="Google Shape;441;p97"/>
          <p:cNvSpPr txBox="1">
            <a:spLocks noGrp="1"/>
          </p:cNvSpPr>
          <p:nvPr>
            <p:ph type="body" idx="2"/>
          </p:nvPr>
        </p:nvSpPr>
        <p:spPr>
          <a:xfrm>
            <a:off x="2986800" y="1471625"/>
            <a:ext cx="5845500" cy="3021000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Faz estas perguntas</a:t>
            </a:r>
            <a:endParaRPr b="1">
              <a:solidFill>
                <a:schemeClr val="dk1"/>
              </a:solidFill>
            </a:endParaRPr>
          </a:p>
          <a:p>
            <a:pPr marL="1143000" lvl="0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AutoNum type="arabicParenR"/>
            </a:pPr>
            <a:r>
              <a:rPr lang="en">
                <a:solidFill>
                  <a:schemeClr val="dk1"/>
                </a:solidFill>
              </a:rPr>
              <a:t>Será que compreende ou sente as coisas?</a:t>
            </a:r>
            <a:endParaRPr>
              <a:solidFill>
                <a:schemeClr val="dk1"/>
              </a:solidFill>
            </a:endParaRPr>
          </a:p>
          <a:p>
            <a:pPr marL="11430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AutoNum type="arabicParenR"/>
            </a:pPr>
            <a:r>
              <a:rPr lang="en">
                <a:solidFill>
                  <a:schemeClr val="dk1"/>
                </a:solidFill>
              </a:rPr>
              <a:t>Pode aprender com o tempo?</a:t>
            </a:r>
            <a:endParaRPr>
              <a:solidFill>
                <a:schemeClr val="dk1"/>
              </a:solidFill>
            </a:endParaRPr>
          </a:p>
          <a:p>
            <a:pPr marL="11430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AutoNum type="arabicParenR"/>
            </a:pPr>
            <a:r>
              <a:rPr lang="en">
                <a:solidFill>
                  <a:schemeClr val="dk1"/>
                </a:solidFill>
              </a:rPr>
              <a:t>Pode tomar decisões?</a:t>
            </a:r>
            <a:endParaRPr>
              <a:solidFill>
                <a:schemeClr val="dk1"/>
              </a:solidFill>
            </a:endParaRPr>
          </a:p>
          <a:p>
            <a:pPr marL="11430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AutoNum type="arabicParenR"/>
            </a:pPr>
            <a:r>
              <a:rPr lang="en">
                <a:solidFill>
                  <a:schemeClr val="dk1"/>
                </a:solidFill>
              </a:rPr>
              <a:t>Pode interagir com os humanos?</a:t>
            </a:r>
            <a:endParaRPr>
              <a:solidFill>
                <a:schemeClr val="dk1"/>
              </a:solidFill>
            </a:endParaRPr>
          </a:p>
          <a:p>
            <a:pPr marL="11430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AutoNum type="arabicParenR"/>
            </a:pPr>
            <a:r>
              <a:rPr lang="en">
                <a:solidFill>
                  <a:schemeClr val="dk1"/>
                </a:solidFill>
              </a:rPr>
              <a:t>Pode fazê-lo por si só ou está a seguir comandos?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98"/>
          <p:cNvSpPr txBox="1"/>
          <p:nvPr/>
        </p:nvSpPr>
        <p:spPr>
          <a:xfrm>
            <a:off x="4268000" y="2310600"/>
            <a:ext cx="4645800" cy="2375700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7" name="Google Shape;447;p98"/>
          <p:cNvSpPr txBox="1">
            <a:spLocks noGrp="1"/>
          </p:cNvSpPr>
          <p:nvPr>
            <p:ph type="title"/>
          </p:nvPr>
        </p:nvSpPr>
        <p:spPr>
          <a:xfrm>
            <a:off x="198625" y="292625"/>
            <a:ext cx="7415400" cy="10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Exemplo: Escolhe qual delas achas que usa ai</a:t>
            </a:r>
            <a:endParaRPr sz="2400"/>
          </a:p>
        </p:txBody>
      </p:sp>
      <p:pic>
        <p:nvPicPr>
          <p:cNvPr id="448" name="Google Shape;44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25" y="2365725"/>
            <a:ext cx="831299" cy="105352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98"/>
          <p:cNvSpPr txBox="1"/>
          <p:nvPr/>
        </p:nvSpPr>
        <p:spPr>
          <a:xfrm>
            <a:off x="1426775" y="2483975"/>
            <a:ext cx="2690100" cy="18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Este despertador está programado para disparar todas as manhãs às 6:30 da manhã. </a:t>
            </a: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Sem IA</a:t>
            </a:r>
            <a:endParaRPr sz="1600" b="1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0" name="Google Shape;450;p98"/>
          <p:cNvSpPr txBox="1"/>
          <p:nvPr/>
        </p:nvSpPr>
        <p:spPr>
          <a:xfrm>
            <a:off x="6127175" y="2503825"/>
            <a:ext cx="2583900" cy="218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Este smartwatch </a:t>
            </a:r>
            <a:r>
              <a:rPr lang="en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consegue</a:t>
            </a: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reconhecer</a:t>
            </a: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comandos</a:t>
            </a: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voz</a:t>
            </a: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monitorizar</a:t>
            </a: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as </a:t>
            </a:r>
            <a:r>
              <a:rPr lang="en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tuas</a:t>
            </a: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actividades</a:t>
            </a: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saúde</a:t>
            </a: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en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dar-te</a:t>
            </a: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actualizações</a:t>
            </a: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teu</a:t>
            </a:r>
            <a:r>
              <a:rPr lang="en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dia. </a:t>
            </a:r>
            <a:r>
              <a:rPr lang="en" sz="1600" b="1" dirty="0">
                <a:solidFill>
                  <a:srgbClr val="00B1C3"/>
                </a:solidFill>
                <a:latin typeface="Poppins"/>
                <a:ea typeface="Poppins"/>
                <a:cs typeface="Poppins"/>
                <a:sym typeface="Poppins"/>
              </a:rPr>
              <a:t>AI</a:t>
            </a:r>
            <a:endParaRPr sz="1600" b="1" dirty="0">
              <a:solidFill>
                <a:srgbClr val="00B1C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51" name="Google Shape;451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0352" y="2538225"/>
            <a:ext cx="1494171" cy="9961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98"/>
          <p:cNvCxnSpPr/>
          <p:nvPr/>
        </p:nvCxnSpPr>
        <p:spPr>
          <a:xfrm rot="10800000" flipH="1">
            <a:off x="4415300" y="1708250"/>
            <a:ext cx="3481200" cy="36000"/>
          </a:xfrm>
          <a:prstGeom prst="straightConnector1">
            <a:avLst/>
          </a:prstGeom>
          <a:noFill/>
          <a:ln w="76200" cap="flat" cmpd="sng">
            <a:solidFill>
              <a:srgbClr val="041E4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3" name="Google Shape;453;p98"/>
          <p:cNvCxnSpPr/>
          <p:nvPr/>
        </p:nvCxnSpPr>
        <p:spPr>
          <a:xfrm flipH="1">
            <a:off x="461300" y="1744250"/>
            <a:ext cx="3389700" cy="4500"/>
          </a:xfrm>
          <a:prstGeom prst="straightConnector1">
            <a:avLst/>
          </a:prstGeom>
          <a:noFill/>
          <a:ln w="76200" cap="flat" cmpd="sng">
            <a:solidFill>
              <a:srgbClr val="041E4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8" name="Google Shape;458;p99"/>
          <p:cNvCxnSpPr/>
          <p:nvPr/>
        </p:nvCxnSpPr>
        <p:spPr>
          <a:xfrm rot="10800000" flipH="1">
            <a:off x="4703975" y="3504325"/>
            <a:ext cx="3481200" cy="360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9" name="Google Shape;459;p99"/>
          <p:cNvCxnSpPr/>
          <p:nvPr/>
        </p:nvCxnSpPr>
        <p:spPr>
          <a:xfrm flipH="1">
            <a:off x="713125" y="3540325"/>
            <a:ext cx="3389700" cy="45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0" name="Google Shape;460;p99"/>
          <p:cNvSpPr txBox="1"/>
          <p:nvPr/>
        </p:nvSpPr>
        <p:spPr>
          <a:xfrm>
            <a:off x="5442000" y="3733600"/>
            <a:ext cx="23601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Roomba </a:t>
            </a:r>
            <a:endParaRPr sz="2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1" name="Google Shape;461;p99"/>
          <p:cNvSpPr txBox="1"/>
          <p:nvPr/>
        </p:nvSpPr>
        <p:spPr>
          <a:xfrm>
            <a:off x="1226800" y="3733600"/>
            <a:ext cx="2360100" cy="11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Aspirador</a:t>
            </a:r>
            <a:endParaRPr sz="28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" name="Google Shape;462;p99">
            <a:extLst>
              <a:ext uri="{FF2B5EF4-FFF2-40B4-BE49-F238E27FC236}">
                <a16:creationId xmlns:a16="http://schemas.microsoft.com/office/drawing/2014/main" id="{2840892E-D81D-3A49-8A64-2140B48AB4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150" y="417200"/>
            <a:ext cx="405765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63;p99">
            <a:extLst>
              <a:ext uri="{FF2B5EF4-FFF2-40B4-BE49-F238E27FC236}">
                <a16:creationId xmlns:a16="http://schemas.microsoft.com/office/drawing/2014/main" id="{C437D44D-F163-764C-80E2-93776289CC8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9508" y="362875"/>
            <a:ext cx="3184367" cy="239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8" name="Google Shape;468;p100"/>
          <p:cNvCxnSpPr/>
          <p:nvPr/>
        </p:nvCxnSpPr>
        <p:spPr>
          <a:xfrm rot="10800000" flipH="1">
            <a:off x="4703975" y="2742325"/>
            <a:ext cx="3481200" cy="360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9" name="Google Shape;469;p100"/>
          <p:cNvCxnSpPr/>
          <p:nvPr/>
        </p:nvCxnSpPr>
        <p:spPr>
          <a:xfrm flipH="1">
            <a:off x="713125" y="2778325"/>
            <a:ext cx="3389700" cy="45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70" name="Google Shape;470;p100"/>
          <p:cNvSpPr txBox="1"/>
          <p:nvPr/>
        </p:nvSpPr>
        <p:spPr>
          <a:xfrm>
            <a:off x="5004400" y="2902775"/>
            <a:ext cx="3297000" cy="13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Hyundai Sonata "parque inteligente</a:t>
            </a:r>
            <a:endParaRPr sz="2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1" name="Google Shape;471;p100"/>
          <p:cNvSpPr txBox="1"/>
          <p:nvPr/>
        </p:nvSpPr>
        <p:spPr>
          <a:xfrm>
            <a:off x="693400" y="2902775"/>
            <a:ext cx="3297000" cy="15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Carros</a:t>
            </a:r>
            <a:r>
              <a:rPr lang="en" sz="28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" sz="2800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controlo</a:t>
            </a:r>
            <a:r>
              <a:rPr lang="en" sz="28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2800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remoto</a:t>
            </a:r>
            <a:endParaRPr sz="28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" name="Google Shape;472;p100">
            <a:extLst>
              <a:ext uri="{FF2B5EF4-FFF2-40B4-BE49-F238E27FC236}">
                <a16:creationId xmlns:a16="http://schemas.microsoft.com/office/drawing/2014/main" id="{1DED9253-6721-BE40-961D-D2A2B8ADF5C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9200" y="490325"/>
            <a:ext cx="3297000" cy="16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73;p100">
            <a:extLst>
              <a:ext uri="{FF2B5EF4-FFF2-40B4-BE49-F238E27FC236}">
                <a16:creationId xmlns:a16="http://schemas.microsoft.com/office/drawing/2014/main" id="{A8BAEEEA-8743-0D4B-A268-F119EB4EDD3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400" y="461275"/>
            <a:ext cx="3109785" cy="174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75" y="230075"/>
            <a:ext cx="4512325" cy="282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9" name="Google Shape;479;p101"/>
          <p:cNvCxnSpPr/>
          <p:nvPr/>
        </p:nvCxnSpPr>
        <p:spPr>
          <a:xfrm rot="10800000" flipH="1">
            <a:off x="4703975" y="3732925"/>
            <a:ext cx="3481200" cy="360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0" name="Google Shape;480;p101"/>
          <p:cNvCxnSpPr/>
          <p:nvPr/>
        </p:nvCxnSpPr>
        <p:spPr>
          <a:xfrm flipH="1">
            <a:off x="713125" y="3768925"/>
            <a:ext cx="3389700" cy="45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1" name="Google Shape;481;p101"/>
          <p:cNvSpPr txBox="1"/>
          <p:nvPr/>
        </p:nvSpPr>
        <p:spPr>
          <a:xfrm>
            <a:off x="5029525" y="3846700"/>
            <a:ext cx="30012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Corretor ortográfico 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82" name="Google Shape;482;p101"/>
          <p:cNvSpPr txBox="1"/>
          <p:nvPr/>
        </p:nvSpPr>
        <p:spPr>
          <a:xfrm>
            <a:off x="922000" y="3694300"/>
            <a:ext cx="3001200" cy="16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latin typeface="Raleway"/>
                <a:ea typeface="Raleway"/>
                <a:cs typeface="Raleway"/>
                <a:sym typeface="Raleway"/>
              </a:rPr>
              <a:t>Previsor</a:t>
            </a:r>
            <a:r>
              <a:rPr lang="en" sz="2400" dirty="0"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n" sz="2400" dirty="0" err="1">
                <a:latin typeface="Raleway"/>
                <a:ea typeface="Raleway"/>
                <a:cs typeface="Raleway"/>
                <a:sym typeface="Raleway"/>
              </a:rPr>
              <a:t>texto</a:t>
            </a:r>
            <a:r>
              <a:rPr lang="en" sz="2400" dirty="0">
                <a:latin typeface="Raleway"/>
                <a:ea typeface="Raleway"/>
                <a:cs typeface="Raleway"/>
                <a:sym typeface="Raleway"/>
              </a:rPr>
              <a:t> por e-mail</a:t>
            </a:r>
            <a:endParaRPr sz="24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83" name="Google Shape;48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0175" y="842575"/>
            <a:ext cx="4218651" cy="2024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102"/>
          <p:cNvCxnSpPr/>
          <p:nvPr/>
        </p:nvCxnSpPr>
        <p:spPr>
          <a:xfrm rot="10800000" flipH="1">
            <a:off x="5313575" y="3351925"/>
            <a:ext cx="3481200" cy="360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0" name="Google Shape;490;p102"/>
          <p:cNvCxnSpPr/>
          <p:nvPr/>
        </p:nvCxnSpPr>
        <p:spPr>
          <a:xfrm flipH="1">
            <a:off x="408325" y="3387925"/>
            <a:ext cx="3389700" cy="45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1" name="Google Shape;491;p102"/>
          <p:cNvSpPr txBox="1"/>
          <p:nvPr/>
        </p:nvSpPr>
        <p:spPr>
          <a:xfrm>
            <a:off x="5034425" y="3436175"/>
            <a:ext cx="3846600" cy="15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Protética - objectos sensoriais </a:t>
            </a:r>
            <a:endParaRPr sz="2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2" name="Google Shape;492;p102"/>
          <p:cNvSpPr txBox="1"/>
          <p:nvPr/>
        </p:nvSpPr>
        <p:spPr>
          <a:xfrm>
            <a:off x="228600" y="3359975"/>
            <a:ext cx="4102800" cy="1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Protética</a:t>
            </a:r>
            <a:r>
              <a:rPr lang="en" sz="28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en" sz="2800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responde</a:t>
            </a:r>
            <a:r>
              <a:rPr lang="en" sz="28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2800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ao</a:t>
            </a:r>
            <a:r>
              <a:rPr lang="en" sz="2800" dirty="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2800" dirty="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utilizador</a:t>
            </a:r>
            <a:endParaRPr sz="2800" dirty="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" name="Google Shape;488;p102">
            <a:extLst>
              <a:ext uri="{FF2B5EF4-FFF2-40B4-BE49-F238E27FC236}">
                <a16:creationId xmlns:a16="http://schemas.microsoft.com/office/drawing/2014/main" id="{825BD492-2907-2E4B-A48D-2E3CB0DEF0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400" y="313875"/>
            <a:ext cx="2642900" cy="26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93;p102">
            <a:extLst>
              <a:ext uri="{FF2B5EF4-FFF2-40B4-BE49-F238E27FC236}">
                <a16:creationId xmlns:a16="http://schemas.microsoft.com/office/drawing/2014/main" id="{FBBD55BB-F4B7-4F44-B55D-D5E61CCEAD2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1175" y="194612"/>
            <a:ext cx="5122575" cy="288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03"/>
          <p:cNvSpPr txBox="1">
            <a:spLocks noGrp="1"/>
          </p:cNvSpPr>
          <p:nvPr>
            <p:ph type="title"/>
          </p:nvPr>
        </p:nvSpPr>
        <p:spPr>
          <a:xfrm>
            <a:off x="490250" y="1336025"/>
            <a:ext cx="6623100" cy="32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Pronto para as respostas?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3" name="Google Shape;503;p104"/>
          <p:cNvCxnSpPr/>
          <p:nvPr/>
        </p:nvCxnSpPr>
        <p:spPr>
          <a:xfrm rot="10800000" flipH="1">
            <a:off x="5737715" y="4520120"/>
            <a:ext cx="3067200" cy="318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4" name="Google Shape;504;p104"/>
          <p:cNvCxnSpPr/>
          <p:nvPr/>
        </p:nvCxnSpPr>
        <p:spPr>
          <a:xfrm flipH="1">
            <a:off x="393626" y="4551920"/>
            <a:ext cx="2986800" cy="39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5" name="Google Shape;505;p104"/>
          <p:cNvSpPr txBox="1"/>
          <p:nvPr/>
        </p:nvSpPr>
        <p:spPr>
          <a:xfrm>
            <a:off x="5491753" y="4520200"/>
            <a:ext cx="33894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Não Usa IA</a:t>
            </a:r>
            <a:endParaRPr sz="3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6" name="Google Shape;506;p104"/>
          <p:cNvSpPr txBox="1"/>
          <p:nvPr/>
        </p:nvSpPr>
        <p:spPr>
          <a:xfrm>
            <a:off x="160275" y="4520200"/>
            <a:ext cx="36150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Usa IA</a:t>
            </a:r>
            <a:endParaRPr sz="30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08" name="Google Shape;50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350" y="2372700"/>
            <a:ext cx="1961899" cy="941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2" name="Google Shape;512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263" y="2221750"/>
            <a:ext cx="2068400" cy="1292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5" name="Google Shape;515;p104"/>
          <p:cNvSpPr txBox="1"/>
          <p:nvPr/>
        </p:nvSpPr>
        <p:spPr>
          <a:xfrm>
            <a:off x="2408875" y="1211025"/>
            <a:ext cx="21216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Hyundai Sonata usa "Smart Park" que usa IA para devolver o carro a pequenos espaços usando a detecção e o reconhecimento de imagem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6" name="Google Shape;516;p104"/>
          <p:cNvSpPr txBox="1"/>
          <p:nvPr/>
        </p:nvSpPr>
        <p:spPr>
          <a:xfrm>
            <a:off x="133663" y="3514500"/>
            <a:ext cx="21216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 preditor de texto de e-mail usa dados de texto com palavras introduzidas para adivinhar que texto pode vir a seguir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7" name="Google Shape;517;p104"/>
          <p:cNvSpPr txBox="1"/>
          <p:nvPr/>
        </p:nvSpPr>
        <p:spPr>
          <a:xfrm>
            <a:off x="2424325" y="3301400"/>
            <a:ext cx="21216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Esta prótese está a aprender a apanhar novas formas. Está a usar novos dados no seu ambiente para fazer previsões em vez de apenas o cérebro do homem lhe dizer o que deve fazer.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8" name="Google Shape;518;p104"/>
          <p:cNvSpPr txBox="1"/>
          <p:nvPr/>
        </p:nvSpPr>
        <p:spPr>
          <a:xfrm>
            <a:off x="107075" y="1211025"/>
            <a:ext cx="21216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roomba aprende a disposição da sala e usa essa informação para planear o seu melhor curso.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" name="Google Shape;507;p104">
            <a:extLst>
              <a:ext uri="{FF2B5EF4-FFF2-40B4-BE49-F238E27FC236}">
                <a16:creationId xmlns:a16="http://schemas.microsoft.com/office/drawing/2014/main" id="{B16AB69F-BAF8-3845-8DE7-7D2F2ED0373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0800" y="1875879"/>
            <a:ext cx="1644650" cy="16446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509;p104">
            <a:extLst>
              <a:ext uri="{FF2B5EF4-FFF2-40B4-BE49-F238E27FC236}">
                <a16:creationId xmlns:a16="http://schemas.microsoft.com/office/drawing/2014/main" id="{3AE92F28-5F2B-E54F-AB95-51B775C063B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7966" y="315950"/>
            <a:ext cx="1790310" cy="1007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510;p104">
            <a:extLst>
              <a:ext uri="{FF2B5EF4-FFF2-40B4-BE49-F238E27FC236}">
                <a16:creationId xmlns:a16="http://schemas.microsoft.com/office/drawing/2014/main" id="{E5A7D2A8-AF86-D84E-A98F-12043D0003F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4350" y="530775"/>
            <a:ext cx="1788100" cy="1007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511;p104">
            <a:extLst>
              <a:ext uri="{FF2B5EF4-FFF2-40B4-BE49-F238E27FC236}">
                <a16:creationId xmlns:a16="http://schemas.microsoft.com/office/drawing/2014/main" id="{05F6A065-344F-8D4A-855E-9AB9EC3EA6A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2663" y="2221749"/>
            <a:ext cx="1904925" cy="107153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513;p104">
            <a:extLst>
              <a:ext uri="{FF2B5EF4-FFF2-40B4-BE49-F238E27FC236}">
                <a16:creationId xmlns:a16="http://schemas.microsoft.com/office/drawing/2014/main" id="{2A0412EB-0087-1D46-A5E3-E0A246917A9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08913" y="123225"/>
            <a:ext cx="2121525" cy="108779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514;p104">
            <a:extLst>
              <a:ext uri="{FF2B5EF4-FFF2-40B4-BE49-F238E27FC236}">
                <a16:creationId xmlns:a16="http://schemas.microsoft.com/office/drawing/2014/main" id="{DE185F19-F187-C346-ACD6-455235C5FED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3634" y="142825"/>
            <a:ext cx="1394399" cy="1048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chnovation Master Template">
  <a:themeElements>
    <a:clrScheme name="Simple Light">
      <a:dk1>
        <a:srgbClr val="000000"/>
      </a:dk1>
      <a:lt1>
        <a:srgbClr val="FFFFFF"/>
      </a:lt1>
      <a:dk2>
        <a:srgbClr val="041E42"/>
      </a:dk2>
      <a:lt2>
        <a:srgbClr val="D0006F"/>
      </a:lt2>
      <a:accent1>
        <a:srgbClr val="FFB81C"/>
      </a:accent1>
      <a:accent2>
        <a:srgbClr val="43B02A"/>
      </a:accent2>
      <a:accent3>
        <a:srgbClr val="FF7500"/>
      </a:accent3>
      <a:accent4>
        <a:srgbClr val="0076CF"/>
      </a:accent4>
      <a:accent5>
        <a:srgbClr val="5BC2E7"/>
      </a:accent5>
      <a:accent6>
        <a:srgbClr val="FFFFFF"/>
      </a:accent6>
      <a:hlink>
        <a:srgbClr val="D0006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chnovation Master Template">
  <a:themeElements>
    <a:clrScheme name="Simple Light">
      <a:dk1>
        <a:srgbClr val="000000"/>
      </a:dk1>
      <a:lt1>
        <a:srgbClr val="FFFFFF"/>
      </a:lt1>
      <a:dk2>
        <a:srgbClr val="041E42"/>
      </a:dk2>
      <a:lt2>
        <a:srgbClr val="D0006F"/>
      </a:lt2>
      <a:accent1>
        <a:srgbClr val="FFB81C"/>
      </a:accent1>
      <a:accent2>
        <a:srgbClr val="43B02A"/>
      </a:accent2>
      <a:accent3>
        <a:srgbClr val="FF7500"/>
      </a:accent3>
      <a:accent4>
        <a:srgbClr val="0076CF"/>
      </a:accent4>
      <a:accent5>
        <a:srgbClr val="5BC2E7"/>
      </a:accent5>
      <a:accent6>
        <a:srgbClr val="FFFFFF"/>
      </a:accent6>
      <a:hlink>
        <a:srgbClr val="D0006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276</Words>
  <Application>Microsoft Macintosh PowerPoint</Application>
  <PresentationFormat>On-screen Show (16:9)</PresentationFormat>
  <Paragraphs>31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Raleway</vt:lpstr>
      <vt:lpstr>Rubik Mono One</vt:lpstr>
      <vt:lpstr>Source Sans Pro</vt:lpstr>
      <vt:lpstr>Poppins</vt:lpstr>
      <vt:lpstr>Simple Light</vt:lpstr>
      <vt:lpstr>Technovation Master Template</vt:lpstr>
      <vt:lpstr>Technovation Master Template</vt:lpstr>
      <vt:lpstr>Qual destas tecnologias usa IA?</vt:lpstr>
      <vt:lpstr>Instruções</vt:lpstr>
      <vt:lpstr>Exemplo: Escolhe qual delas achas que usa ai</vt:lpstr>
      <vt:lpstr>PowerPoint Presentation</vt:lpstr>
      <vt:lpstr>PowerPoint Presentation</vt:lpstr>
      <vt:lpstr>PowerPoint Presentation</vt:lpstr>
      <vt:lpstr>PowerPoint Presentation</vt:lpstr>
      <vt:lpstr>Pronto para as respostas?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Which of these technologies use AI?</dc:title>
  <cp:keywords>, docId:CA56F5F997FF2023E7D480455AC4D000</cp:keywords>
  <cp:lastModifiedBy>Pedro Teixeira | HC</cp:lastModifiedBy>
  <cp:revision>2</cp:revision>
  <dcterms:modified xsi:type="dcterms:W3CDTF">2022-01-15T01:52:27Z</dcterms:modified>
</cp:coreProperties>
</file>