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6" r:id="rId1"/>
    <p:sldMasterId id="2147483777" r:id="rId2"/>
    <p:sldMasterId id="2147483778" r:id="rId3"/>
    <p:sldMasterId id="2147483779" r:id="rId4"/>
    <p:sldMasterId id="2147483780" r:id="rId5"/>
  </p:sldMasterIdLst>
  <p:notesMasterIdLst>
    <p:notesMasterId r:id="rId12"/>
  </p:notesMasterIdLst>
  <p:sldIdLst>
    <p:sldId id="256" r:id="rId6"/>
    <p:sldId id="257" r:id="rId7"/>
    <p:sldId id="258" r:id="rId8"/>
    <p:sldId id="259" r:id="rId9"/>
    <p:sldId id="260" r:id="rId10"/>
    <p:sldId id="261" r:id="rId11"/>
  </p:sldIdLst>
  <p:sldSz cx="9144000" cy="5143500" type="screen16x9"/>
  <p:notesSz cx="6858000" cy="9144000"/>
  <p:embeddedFontLst>
    <p:embeddedFont>
      <p:font typeface="Poppins" pitchFamily="2" charset="77"/>
      <p:regular r:id="rId13"/>
      <p:bold r:id="rId14"/>
      <p:italic r:id="rId15"/>
      <p:boldItalic r:id="rId16"/>
    </p:embeddedFont>
    <p:embeddedFont>
      <p:font typeface="Rubik Mono One" panose="02000504020000020004" pitchFamily="2" charset="-79"/>
      <p:regular r:id="rId17"/>
    </p:embeddedFont>
    <p:embeddedFont>
      <p:font typeface="Source Sans Pro" panose="020B0503030403020204" pitchFamily="34" charset="0"/>
      <p:regular r:id="rId18"/>
      <p:bold r:id="rId19"/>
      <p:italic r:id="rId20"/>
      <p:boldItalic r:id="rId21"/>
    </p:embeddedFont>
    <p:embeddedFont>
      <p:font typeface="Trebuchet MS" panose="020B0703020202090204" pitchFamily="34"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p:cViewPr varScale="1">
        <p:scale>
          <a:sx n="159" d="100"/>
          <a:sy n="159" d="100"/>
        </p:scale>
        <p:origin x="2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c48cb9f35_6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c48cb9f35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8b4649d821_0_2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8b4649d821_0_2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59910fe7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59910fe7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b4649d821_0_29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b4649d821_0_2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bf76b6fc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bf76b6fc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c59910fe7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c59910fe7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Stats Pink">
  <p:cSld name="TITLE_ONLY_1_1_1_1_1_1_1_1">
    <p:bg>
      <p:bgPr>
        <a:solidFill>
          <a:schemeClr val="lt2"/>
        </a:solidFill>
        <a:effectLst/>
      </p:bgPr>
    </p:bg>
    <p:spTree>
      <p:nvGrpSpPr>
        <p:cNvPr id="1" name="Shape 444"/>
        <p:cNvGrpSpPr/>
        <p:nvPr/>
      </p:nvGrpSpPr>
      <p:grpSpPr>
        <a:xfrm>
          <a:off x="0" y="0"/>
          <a:ext cx="0" cy="0"/>
          <a:chOff x="0" y="0"/>
          <a:chExt cx="0" cy="0"/>
        </a:xfrm>
      </p:grpSpPr>
      <p:pic>
        <p:nvPicPr>
          <p:cNvPr id="445" name="Google Shape;445;p104"/>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446" name="Google Shape;446;p104"/>
          <p:cNvSpPr/>
          <p:nvPr/>
        </p:nvSpPr>
        <p:spPr>
          <a:xfrm>
            <a:off x="5418825" y="564450"/>
            <a:ext cx="2312100" cy="2312100"/>
          </a:xfrm>
          <a:prstGeom prst="ellipse">
            <a:avLst/>
          </a:prstGeom>
          <a:no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4"/>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448" name="Google Shape;448;p104"/>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
        <p:nvSpPr>
          <p:cNvPr id="449" name="Google Shape;449;p104"/>
          <p:cNvSpPr/>
          <p:nvPr/>
        </p:nvSpPr>
        <p:spPr>
          <a:xfrm>
            <a:off x="1399275" y="564450"/>
            <a:ext cx="2312100" cy="2312100"/>
          </a:xfrm>
          <a:prstGeom prst="ellipse">
            <a:avLst/>
          </a:prstGeom>
          <a:noFill/>
          <a:ln w="152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4"/>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451" name="Google Shape;451;p104"/>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2"/>
        <p:cNvGrpSpPr/>
        <p:nvPr/>
      </p:nvGrpSpPr>
      <p:grpSpPr>
        <a:xfrm>
          <a:off x="0" y="0"/>
          <a:ext cx="0" cy="0"/>
          <a:chOff x="0" y="0"/>
          <a:chExt cx="0" cy="0"/>
        </a:xfrm>
      </p:grpSpPr>
      <p:sp>
        <p:nvSpPr>
          <p:cNvPr id="453" name="Google Shape;453;p105"/>
          <p:cNvSpPr/>
          <p:nvPr/>
        </p:nvSpPr>
        <p:spPr>
          <a:xfrm rot="-3372593">
            <a:off x="7339204" y="-1242141"/>
            <a:ext cx="285893" cy="474793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5"/>
          <p:cNvSpPr/>
          <p:nvPr/>
        </p:nvSpPr>
        <p:spPr>
          <a:xfrm rot="-1082137">
            <a:off x="8170350" y="-412453"/>
            <a:ext cx="285845" cy="597305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5"/>
          <p:cNvSpPr/>
          <p:nvPr/>
        </p:nvSpPr>
        <p:spPr>
          <a:xfrm rot="712576">
            <a:off x="7561497" y="-272442"/>
            <a:ext cx="285716" cy="596774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5"/>
          <p:cNvSpPr txBox="1">
            <a:spLocks noGrp="1"/>
          </p:cNvSpPr>
          <p:nvPr>
            <p:ph type="title"/>
          </p:nvPr>
        </p:nvSpPr>
        <p:spPr>
          <a:xfrm>
            <a:off x="311700" y="445025"/>
            <a:ext cx="59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457" name="Google Shape;457;p105"/>
          <p:cNvSpPr txBox="1">
            <a:spLocks noGrp="1"/>
          </p:cNvSpPr>
          <p:nvPr>
            <p:ph type="body" idx="1"/>
          </p:nvPr>
        </p:nvSpPr>
        <p:spPr>
          <a:xfrm>
            <a:off x="311700" y="1852625"/>
            <a:ext cx="63957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chemeClr val="accent1"/>
        </a:solidFill>
        <a:effectLst/>
      </p:bgPr>
    </p:bg>
    <p:spTree>
      <p:nvGrpSpPr>
        <p:cNvPr id="1" name="Shape 458"/>
        <p:cNvGrpSpPr/>
        <p:nvPr/>
      </p:nvGrpSpPr>
      <p:grpSpPr>
        <a:xfrm>
          <a:off x="0" y="0"/>
          <a:ext cx="0" cy="0"/>
          <a:chOff x="0" y="0"/>
          <a:chExt cx="0" cy="0"/>
        </a:xfrm>
      </p:grpSpPr>
      <p:pic>
        <p:nvPicPr>
          <p:cNvPr id="459" name="Google Shape;459;p106"/>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460" name="Google Shape;460;p106"/>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chemeClr val="accent4"/>
        </a:solidFill>
        <a:effectLst/>
      </p:bgPr>
    </p:bg>
    <p:spTree>
      <p:nvGrpSpPr>
        <p:cNvPr id="1" name="Shape 461"/>
        <p:cNvGrpSpPr/>
        <p:nvPr/>
      </p:nvGrpSpPr>
      <p:grpSpPr>
        <a:xfrm>
          <a:off x="0" y="0"/>
          <a:ext cx="0" cy="0"/>
          <a:chOff x="0" y="0"/>
          <a:chExt cx="0" cy="0"/>
        </a:xfrm>
      </p:grpSpPr>
      <p:pic>
        <p:nvPicPr>
          <p:cNvPr id="462" name="Google Shape;462;p107"/>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463" name="Google Shape;463;p107"/>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Main point">
  <p:cSld name="MAIN_POINT_2_2">
    <p:bg>
      <p:bgPr>
        <a:solidFill>
          <a:schemeClr val="accent4"/>
        </a:solidFill>
        <a:effectLst/>
      </p:bgPr>
    </p:bg>
    <p:spTree>
      <p:nvGrpSpPr>
        <p:cNvPr id="1" name="Shape 464"/>
        <p:cNvGrpSpPr/>
        <p:nvPr/>
      </p:nvGrpSpPr>
      <p:grpSpPr>
        <a:xfrm>
          <a:off x="0" y="0"/>
          <a:ext cx="0" cy="0"/>
          <a:chOff x="0" y="0"/>
          <a:chExt cx="0" cy="0"/>
        </a:xfrm>
      </p:grpSpPr>
      <p:sp>
        <p:nvSpPr>
          <p:cNvPr id="465" name="Google Shape;465;p108"/>
          <p:cNvSpPr txBox="1">
            <a:spLocks noGrp="1"/>
          </p:cNvSpPr>
          <p:nvPr>
            <p:ph type="title"/>
          </p:nvPr>
        </p:nvSpPr>
        <p:spPr>
          <a:xfrm>
            <a:off x="471200" y="969300"/>
            <a:ext cx="3624600" cy="3204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466" name="Google Shape;466;p108"/>
          <p:cNvPicPr preferRelativeResize="0"/>
          <p:nvPr/>
        </p:nvPicPr>
        <p:blipFill rotWithShape="1">
          <a:blip r:embed="rId2">
            <a:alphaModFix/>
          </a:blip>
          <a:srcRect t="5931" r="14755" b="5939"/>
          <a:stretch/>
        </p:blipFill>
        <p:spPr>
          <a:xfrm>
            <a:off x="4191000" y="0"/>
            <a:ext cx="4952999" cy="51435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Main point 5">
  <p:cSld name="MAIN_POINT_2_1">
    <p:bg>
      <p:bgPr>
        <a:solidFill>
          <a:schemeClr val="accent3"/>
        </a:solidFill>
        <a:effectLst/>
      </p:bgPr>
    </p:bg>
    <p:spTree>
      <p:nvGrpSpPr>
        <p:cNvPr id="1" name="Shape 467"/>
        <p:cNvGrpSpPr/>
        <p:nvPr/>
      </p:nvGrpSpPr>
      <p:grpSpPr>
        <a:xfrm>
          <a:off x="0" y="0"/>
          <a:ext cx="0" cy="0"/>
          <a:chOff x="0" y="0"/>
          <a:chExt cx="0" cy="0"/>
        </a:xfrm>
      </p:grpSpPr>
      <p:pic>
        <p:nvPicPr>
          <p:cNvPr id="468" name="Google Shape;468;p109"/>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469" name="Google Shape;469;p109"/>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2"/>
        </a:solidFill>
        <a:effectLst/>
      </p:bgPr>
    </p:bg>
    <p:spTree>
      <p:nvGrpSpPr>
        <p:cNvPr id="1" name="Shape 470"/>
        <p:cNvGrpSpPr/>
        <p:nvPr/>
      </p:nvGrpSpPr>
      <p:grpSpPr>
        <a:xfrm>
          <a:off x="0" y="0"/>
          <a:ext cx="0" cy="0"/>
          <a:chOff x="0" y="0"/>
          <a:chExt cx="0" cy="0"/>
        </a:xfrm>
      </p:grpSpPr>
      <p:pic>
        <p:nvPicPr>
          <p:cNvPr id="471" name="Google Shape;471;p110"/>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472" name="Google Shape;472;p110"/>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Main point 3">
  <p:cSld name="MAIN_POINT_1_1">
    <p:bg>
      <p:bgPr>
        <a:solidFill>
          <a:schemeClr val="lt2"/>
        </a:solidFill>
        <a:effectLst/>
      </p:bgPr>
    </p:bg>
    <p:spTree>
      <p:nvGrpSpPr>
        <p:cNvPr id="1" name="Shape 473"/>
        <p:cNvGrpSpPr/>
        <p:nvPr/>
      </p:nvGrpSpPr>
      <p:grpSpPr>
        <a:xfrm>
          <a:off x="0" y="0"/>
          <a:ext cx="0" cy="0"/>
          <a:chOff x="0" y="0"/>
          <a:chExt cx="0" cy="0"/>
        </a:xfrm>
      </p:grpSpPr>
      <p:pic>
        <p:nvPicPr>
          <p:cNvPr id="474" name="Google Shape;474;p111"/>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475" name="Google Shape;475;p111"/>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4">
  <p:cSld name="MAIN_POINT_1_1_1">
    <p:bg>
      <p:bgPr>
        <a:solidFill>
          <a:schemeClr val="accent4"/>
        </a:solidFill>
        <a:effectLst/>
      </p:bgPr>
    </p:bg>
    <p:spTree>
      <p:nvGrpSpPr>
        <p:cNvPr id="1" name="Shape 476"/>
        <p:cNvGrpSpPr/>
        <p:nvPr/>
      </p:nvGrpSpPr>
      <p:grpSpPr>
        <a:xfrm>
          <a:off x="0" y="0"/>
          <a:ext cx="0" cy="0"/>
          <a:chOff x="0" y="0"/>
          <a:chExt cx="0" cy="0"/>
        </a:xfrm>
      </p:grpSpPr>
      <p:pic>
        <p:nvPicPr>
          <p:cNvPr id="477" name="Google Shape;477;p112"/>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478" name="Google Shape;478;p112"/>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9"/>
        <p:cNvGrpSpPr/>
        <p:nvPr/>
      </p:nvGrpSpPr>
      <p:grpSpPr>
        <a:xfrm>
          <a:off x="0" y="0"/>
          <a:ext cx="0" cy="0"/>
          <a:chOff x="0" y="0"/>
          <a:chExt cx="0" cy="0"/>
        </a:xfrm>
      </p:grpSpPr>
      <p:sp>
        <p:nvSpPr>
          <p:cNvPr id="480" name="Google Shape;480;p113"/>
          <p:cNvSpPr/>
          <p:nvPr/>
        </p:nvSpPr>
        <p:spPr>
          <a:xfrm rot="-1387176">
            <a:off x="1671051" y="-1153875"/>
            <a:ext cx="285749" cy="698715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3"/>
          <p:cNvSpPr/>
          <p:nvPr/>
        </p:nvSpPr>
        <p:spPr>
          <a:xfrm rot="905181">
            <a:off x="1066799" y="-1136508"/>
            <a:ext cx="285852" cy="683721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3"/>
          <p:cNvSpPr/>
          <p:nvPr/>
        </p:nvSpPr>
        <p:spPr>
          <a:xfrm rot="2700000">
            <a:off x="1293725" y="-2733827"/>
            <a:ext cx="285954" cy="858201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3"/>
          <p:cNvSpPr txBox="1">
            <a:spLocks noGrp="1"/>
          </p:cNvSpPr>
          <p:nvPr>
            <p:ph type="title"/>
          </p:nvPr>
        </p:nvSpPr>
        <p:spPr>
          <a:xfrm>
            <a:off x="268100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484"/>
        <p:cNvGrpSpPr/>
        <p:nvPr/>
      </p:nvGrpSpPr>
      <p:grpSpPr>
        <a:xfrm>
          <a:off x="0" y="0"/>
          <a:ext cx="0" cy="0"/>
          <a:chOff x="0" y="0"/>
          <a:chExt cx="0" cy="0"/>
        </a:xfrm>
      </p:grpSpPr>
      <p:pic>
        <p:nvPicPr>
          <p:cNvPr id="485" name="Google Shape;485;p114"/>
          <p:cNvPicPr preferRelativeResize="0"/>
          <p:nvPr/>
        </p:nvPicPr>
        <p:blipFill rotWithShape="1">
          <a:blip r:embed="rId2">
            <a:alphaModFix/>
          </a:blip>
          <a:srcRect r="35926" b="16296"/>
          <a:stretch/>
        </p:blipFill>
        <p:spPr>
          <a:xfrm>
            <a:off x="5848350" y="838200"/>
            <a:ext cx="3295650" cy="4305300"/>
          </a:xfrm>
          <a:prstGeom prst="rect">
            <a:avLst/>
          </a:prstGeom>
          <a:noFill/>
          <a:ln>
            <a:noFill/>
          </a:ln>
        </p:spPr>
      </p:pic>
      <p:pic>
        <p:nvPicPr>
          <p:cNvPr id="486" name="Google Shape;486;p114"/>
          <p:cNvPicPr preferRelativeResize="0"/>
          <p:nvPr/>
        </p:nvPicPr>
        <p:blipFill rotWithShape="1">
          <a:blip r:embed="rId3">
            <a:alphaModFix/>
          </a:blip>
          <a:srcRect r="16909" b="35186"/>
          <a:stretch/>
        </p:blipFill>
        <p:spPr>
          <a:xfrm>
            <a:off x="4886600" y="1809750"/>
            <a:ext cx="4257400" cy="3333748"/>
          </a:xfrm>
          <a:prstGeom prst="rect">
            <a:avLst/>
          </a:prstGeom>
          <a:noFill/>
          <a:ln>
            <a:noFill/>
          </a:ln>
        </p:spPr>
      </p:pic>
      <p:sp>
        <p:nvSpPr>
          <p:cNvPr id="487" name="Google Shape;487;p114"/>
          <p:cNvSpPr txBox="1">
            <a:spLocks noGrp="1"/>
          </p:cNvSpPr>
          <p:nvPr>
            <p:ph type="title"/>
          </p:nvPr>
        </p:nvSpPr>
        <p:spPr>
          <a:xfrm>
            <a:off x="490250" y="450150"/>
            <a:ext cx="5549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Large Image Background">
  <p:cSld name="CAPTION_ONLY_1_1">
    <p:spTree>
      <p:nvGrpSpPr>
        <p:cNvPr id="1" name="Shape 488"/>
        <p:cNvGrpSpPr/>
        <p:nvPr/>
      </p:nvGrpSpPr>
      <p:grpSpPr>
        <a:xfrm>
          <a:off x="0" y="0"/>
          <a:ext cx="0" cy="0"/>
          <a:chOff x="0" y="0"/>
          <a:chExt cx="0" cy="0"/>
        </a:xfrm>
      </p:grpSpPr>
      <p:pic>
        <p:nvPicPr>
          <p:cNvPr id="489" name="Google Shape;489;p115"/>
          <p:cNvPicPr preferRelativeResize="0"/>
          <p:nvPr/>
        </p:nvPicPr>
        <p:blipFill rotWithShape="1">
          <a:blip r:embed="rId2">
            <a:alphaModFix/>
          </a:blip>
          <a:srcRect l="33616" t="36688"/>
          <a:stretch/>
        </p:blipFill>
        <p:spPr>
          <a:xfrm>
            <a:off x="0" y="0"/>
            <a:ext cx="3414526" cy="3256500"/>
          </a:xfrm>
          <a:prstGeom prst="rect">
            <a:avLst/>
          </a:prstGeom>
          <a:noFill/>
          <a:ln>
            <a:noFill/>
          </a:ln>
        </p:spPr>
      </p:pic>
      <p:pic>
        <p:nvPicPr>
          <p:cNvPr id="490" name="Google Shape;490;p115"/>
          <p:cNvPicPr preferRelativeResize="0"/>
          <p:nvPr/>
        </p:nvPicPr>
        <p:blipFill rotWithShape="1">
          <a:blip r:embed="rId3">
            <a:alphaModFix/>
          </a:blip>
          <a:srcRect r="3920" b="17382"/>
          <a:stretch/>
        </p:blipFill>
        <p:spPr>
          <a:xfrm>
            <a:off x="4201975" y="894125"/>
            <a:ext cx="4942025" cy="4249376"/>
          </a:xfrm>
          <a:prstGeom prst="rect">
            <a:avLst/>
          </a:prstGeom>
          <a:noFill/>
          <a:ln>
            <a:noFill/>
          </a:ln>
        </p:spPr>
      </p:pic>
      <p:pic>
        <p:nvPicPr>
          <p:cNvPr id="491" name="Google Shape;491;p115"/>
          <p:cNvPicPr preferRelativeResize="0"/>
          <p:nvPr/>
        </p:nvPicPr>
        <p:blipFill rotWithShape="1">
          <a:blip r:embed="rId4">
            <a:alphaModFix/>
          </a:blip>
          <a:srcRect t="12495" r="27140"/>
          <a:stretch/>
        </p:blipFill>
        <p:spPr>
          <a:xfrm>
            <a:off x="5410675" y="0"/>
            <a:ext cx="3733325" cy="4500876"/>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Large Image Background">
  <p:cSld name="CAPTION_ONLY_1_1_1">
    <p:spTree>
      <p:nvGrpSpPr>
        <p:cNvPr id="1" name="Shape 492"/>
        <p:cNvGrpSpPr/>
        <p:nvPr/>
      </p:nvGrpSpPr>
      <p:grpSpPr>
        <a:xfrm>
          <a:off x="0" y="0"/>
          <a:ext cx="0" cy="0"/>
          <a:chOff x="0" y="0"/>
          <a:chExt cx="0" cy="0"/>
        </a:xfrm>
      </p:grpSpPr>
      <p:pic>
        <p:nvPicPr>
          <p:cNvPr id="493" name="Google Shape;493;p116"/>
          <p:cNvPicPr preferRelativeResize="0"/>
          <p:nvPr/>
        </p:nvPicPr>
        <p:blipFill rotWithShape="1">
          <a:blip r:embed="rId2">
            <a:alphaModFix/>
          </a:blip>
          <a:srcRect r="49831" b="51983"/>
          <a:stretch/>
        </p:blipFill>
        <p:spPr>
          <a:xfrm>
            <a:off x="5438575" y="1581150"/>
            <a:ext cx="3705426" cy="3562350"/>
          </a:xfrm>
          <a:prstGeom prst="rect">
            <a:avLst/>
          </a:prstGeom>
          <a:noFill/>
          <a:ln>
            <a:noFill/>
          </a:ln>
        </p:spPr>
      </p:pic>
      <p:pic>
        <p:nvPicPr>
          <p:cNvPr id="494" name="Google Shape;494;p116"/>
          <p:cNvPicPr preferRelativeResize="0"/>
          <p:nvPr/>
        </p:nvPicPr>
        <p:blipFill rotWithShape="1">
          <a:blip r:embed="rId3">
            <a:alphaModFix/>
          </a:blip>
          <a:srcRect l="59666" t="26297"/>
          <a:stretch/>
        </p:blipFill>
        <p:spPr>
          <a:xfrm>
            <a:off x="1" y="0"/>
            <a:ext cx="2066650" cy="379095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ANK">
  <p:cSld name="CAPTION_ONLY_1_1_1_2">
    <p:spTree>
      <p:nvGrpSpPr>
        <p:cNvPr id="1" name="Shape 495"/>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deaLab1">
  <p:cSld name="CAPTION_ONLY_1_1_1_1">
    <p:spTree>
      <p:nvGrpSpPr>
        <p:cNvPr id="1" name="Shape 496"/>
        <p:cNvGrpSpPr/>
        <p:nvPr/>
      </p:nvGrpSpPr>
      <p:grpSpPr>
        <a:xfrm>
          <a:off x="0" y="0"/>
          <a:ext cx="0" cy="0"/>
          <a:chOff x="0" y="0"/>
          <a:chExt cx="0" cy="0"/>
        </a:xfrm>
      </p:grpSpPr>
      <p:pic>
        <p:nvPicPr>
          <p:cNvPr id="497" name="Google Shape;497;p118"/>
          <p:cNvPicPr preferRelativeResize="0"/>
          <p:nvPr/>
        </p:nvPicPr>
        <p:blipFill>
          <a:blip r:embed="rId2">
            <a:alphaModFix/>
          </a:blip>
          <a:stretch>
            <a:fillRect/>
          </a:stretch>
        </p:blipFill>
        <p:spPr>
          <a:xfrm>
            <a:off x="0" y="0"/>
            <a:ext cx="9144000" cy="5143489"/>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IdeaLab2">
  <p:cSld name="CAPTION_ONLY_1_1_1_1_1">
    <p:spTree>
      <p:nvGrpSpPr>
        <p:cNvPr id="1" name="Shape 498"/>
        <p:cNvGrpSpPr/>
        <p:nvPr/>
      </p:nvGrpSpPr>
      <p:grpSpPr>
        <a:xfrm>
          <a:off x="0" y="0"/>
          <a:ext cx="0" cy="0"/>
          <a:chOff x="0" y="0"/>
          <a:chExt cx="0" cy="0"/>
        </a:xfrm>
      </p:grpSpPr>
      <p:pic>
        <p:nvPicPr>
          <p:cNvPr id="499" name="Google Shape;499;p119"/>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4"/>
        <p:cNvGrpSpPr/>
        <p:nvPr/>
      </p:nvGrpSpPr>
      <p:grpSpPr>
        <a:xfrm>
          <a:off x="0" y="0"/>
          <a:ext cx="0" cy="0"/>
          <a:chOff x="0" y="0"/>
          <a:chExt cx="0" cy="0"/>
        </a:xfrm>
      </p:grpSpPr>
      <p:sp>
        <p:nvSpPr>
          <p:cNvPr id="505" name="Google Shape;505;p1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06" name="Google Shape;506;p1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7" name="Google Shape;507;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8"/>
        <p:cNvGrpSpPr/>
        <p:nvPr/>
      </p:nvGrpSpPr>
      <p:grpSpPr>
        <a:xfrm>
          <a:off x="0" y="0"/>
          <a:ext cx="0" cy="0"/>
          <a:chOff x="0" y="0"/>
          <a:chExt cx="0" cy="0"/>
        </a:xfrm>
      </p:grpSpPr>
      <p:sp>
        <p:nvSpPr>
          <p:cNvPr id="509" name="Google Shape;509;p1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0" name="Google Shape;510;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1"/>
        <p:cNvGrpSpPr/>
        <p:nvPr/>
      </p:nvGrpSpPr>
      <p:grpSpPr>
        <a:xfrm>
          <a:off x="0" y="0"/>
          <a:ext cx="0" cy="0"/>
          <a:chOff x="0" y="0"/>
          <a:chExt cx="0" cy="0"/>
        </a:xfrm>
      </p:grpSpPr>
      <p:sp>
        <p:nvSpPr>
          <p:cNvPr id="512" name="Google Shape;512;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3" name="Google Shape;513;p1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14" name="Google Shape;514;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5"/>
        <p:cNvGrpSpPr/>
        <p:nvPr/>
      </p:nvGrpSpPr>
      <p:grpSpPr>
        <a:xfrm>
          <a:off x="0" y="0"/>
          <a:ext cx="0" cy="0"/>
          <a:chOff x="0" y="0"/>
          <a:chExt cx="0" cy="0"/>
        </a:xfrm>
      </p:grpSpPr>
      <p:sp>
        <p:nvSpPr>
          <p:cNvPr id="516" name="Google Shape;516;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1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18" name="Google Shape;518;p1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19" name="Google Shape;519;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l="833" b="8650"/>
          <a:stretch/>
        </p:blipFill>
        <p:spPr>
          <a:xfrm flipH="1">
            <a:off x="79473" y="445025"/>
            <a:ext cx="9064527" cy="4698475"/>
          </a:xfrm>
          <a:prstGeom prst="rect">
            <a:avLst/>
          </a:prstGeom>
          <a:noFill/>
          <a:ln>
            <a:noFill/>
          </a:ln>
        </p:spPr>
      </p:pic>
      <p:sp>
        <p:nvSpPr>
          <p:cNvPr id="55" name="Google Shape;55;p14"/>
          <p:cNvSpPr txBox="1">
            <a:spLocks noGrp="1"/>
          </p:cNvSpPr>
          <p:nvPr>
            <p:ph type="ctrTitle"/>
          </p:nvPr>
        </p:nvSpPr>
        <p:spPr>
          <a:xfrm>
            <a:off x="311701" y="744575"/>
            <a:ext cx="70014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600"/>
              <a:buFont typeface="Rubik Mono One"/>
              <a:buNone/>
              <a:defRPr sz="3600">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1pPr>
            <a:lvl2pPr lvl="1"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2pPr>
            <a:lvl3pPr lvl="2"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3pPr>
            <a:lvl4pPr lvl="3"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4pPr>
            <a:lvl5pPr lvl="4"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5pPr>
            <a:lvl6pPr lvl="5"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6pPr>
            <a:lvl7pPr lvl="6"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7pPr>
            <a:lvl8pPr lvl="7"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8pPr>
            <a:lvl9pPr lvl="8"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0"/>
        <p:cNvGrpSpPr/>
        <p:nvPr/>
      </p:nvGrpSpPr>
      <p:grpSpPr>
        <a:xfrm>
          <a:off x="0" y="0"/>
          <a:ext cx="0" cy="0"/>
          <a:chOff x="0" y="0"/>
          <a:chExt cx="0" cy="0"/>
        </a:xfrm>
      </p:grpSpPr>
      <p:sp>
        <p:nvSpPr>
          <p:cNvPr id="521" name="Google Shape;521;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3"/>
        <p:cNvGrpSpPr/>
        <p:nvPr/>
      </p:nvGrpSpPr>
      <p:grpSpPr>
        <a:xfrm>
          <a:off x="0" y="0"/>
          <a:ext cx="0" cy="0"/>
          <a:chOff x="0" y="0"/>
          <a:chExt cx="0" cy="0"/>
        </a:xfrm>
      </p:grpSpPr>
      <p:sp>
        <p:nvSpPr>
          <p:cNvPr id="524" name="Google Shape;524;p1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5" name="Google Shape;525;p1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26" name="Google Shape;526;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7"/>
        <p:cNvGrpSpPr/>
        <p:nvPr/>
      </p:nvGrpSpPr>
      <p:grpSpPr>
        <a:xfrm>
          <a:off x="0" y="0"/>
          <a:ext cx="0" cy="0"/>
          <a:chOff x="0" y="0"/>
          <a:chExt cx="0" cy="0"/>
        </a:xfrm>
      </p:grpSpPr>
      <p:sp>
        <p:nvSpPr>
          <p:cNvPr id="528" name="Google Shape;528;p1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9" name="Google Shape;529;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0"/>
        <p:cNvGrpSpPr/>
        <p:nvPr/>
      </p:nvGrpSpPr>
      <p:grpSpPr>
        <a:xfrm>
          <a:off x="0" y="0"/>
          <a:ext cx="0" cy="0"/>
          <a:chOff x="0" y="0"/>
          <a:chExt cx="0" cy="0"/>
        </a:xfrm>
      </p:grpSpPr>
      <p:sp>
        <p:nvSpPr>
          <p:cNvPr id="531" name="Google Shape;531;p1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3" name="Google Shape;533;p1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4" name="Google Shape;534;p1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5" name="Google Shape;535;p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6"/>
        <p:cNvGrpSpPr/>
        <p:nvPr/>
      </p:nvGrpSpPr>
      <p:grpSpPr>
        <a:xfrm>
          <a:off x="0" y="0"/>
          <a:ext cx="0" cy="0"/>
          <a:chOff x="0" y="0"/>
          <a:chExt cx="0" cy="0"/>
        </a:xfrm>
      </p:grpSpPr>
      <p:sp>
        <p:nvSpPr>
          <p:cNvPr id="537" name="Google Shape;537;p1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538" name="Google Shape;538;p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9"/>
        <p:cNvGrpSpPr/>
        <p:nvPr/>
      </p:nvGrpSpPr>
      <p:grpSpPr>
        <a:xfrm>
          <a:off x="0" y="0"/>
          <a:ext cx="0" cy="0"/>
          <a:chOff x="0" y="0"/>
          <a:chExt cx="0" cy="0"/>
        </a:xfrm>
      </p:grpSpPr>
      <p:sp>
        <p:nvSpPr>
          <p:cNvPr id="540" name="Google Shape;540;p1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41" name="Google Shape;541;p1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42" name="Google Shape;542;p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3"/>
        <p:cNvGrpSpPr/>
        <p:nvPr/>
      </p:nvGrpSpPr>
      <p:grpSpPr>
        <a:xfrm>
          <a:off x="0" y="0"/>
          <a:ext cx="0" cy="0"/>
          <a:chOff x="0" y="0"/>
          <a:chExt cx="0" cy="0"/>
        </a:xfrm>
      </p:grpSpPr>
      <p:sp>
        <p:nvSpPr>
          <p:cNvPr id="544" name="Google Shape;544;p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chemeClr val="accent4"/>
        </a:solidFill>
        <a:effectLst/>
      </p:bgPr>
    </p:bg>
    <p:spTree>
      <p:nvGrpSpPr>
        <p:cNvPr id="1" name="Shape 545"/>
        <p:cNvGrpSpPr/>
        <p:nvPr/>
      </p:nvGrpSpPr>
      <p:grpSpPr>
        <a:xfrm>
          <a:off x="0" y="0"/>
          <a:ext cx="0" cy="0"/>
          <a:chOff x="0" y="0"/>
          <a:chExt cx="0" cy="0"/>
        </a:xfrm>
      </p:grpSpPr>
      <p:pic>
        <p:nvPicPr>
          <p:cNvPr id="546" name="Google Shape;546;p132"/>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547" name="Google Shape;547;p132"/>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Main point 3">
  <p:cSld name="MAIN_POINT_1_1">
    <p:bg>
      <p:bgPr>
        <a:solidFill>
          <a:schemeClr val="lt2"/>
        </a:solidFill>
        <a:effectLst/>
      </p:bgPr>
    </p:bg>
    <p:spTree>
      <p:nvGrpSpPr>
        <p:cNvPr id="1" name="Shape 548"/>
        <p:cNvGrpSpPr/>
        <p:nvPr/>
      </p:nvGrpSpPr>
      <p:grpSpPr>
        <a:xfrm>
          <a:off x="0" y="0"/>
          <a:ext cx="0" cy="0"/>
          <a:chOff x="0" y="0"/>
          <a:chExt cx="0" cy="0"/>
        </a:xfrm>
      </p:grpSpPr>
      <p:pic>
        <p:nvPicPr>
          <p:cNvPr id="549" name="Google Shape;549;p133"/>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550" name="Google Shape;550;p133"/>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15"/>
          <p:cNvGrpSpPr/>
          <p:nvPr/>
        </p:nvGrpSpPr>
        <p:grpSpPr>
          <a:xfrm>
            <a:off x="5850350" y="2952825"/>
            <a:ext cx="3293651" cy="2190674"/>
            <a:chOff x="5850350" y="2952825"/>
            <a:chExt cx="3293651" cy="2190674"/>
          </a:xfrm>
        </p:grpSpPr>
        <p:pic>
          <p:nvPicPr>
            <p:cNvPr id="59" name="Google Shape;59;p15"/>
            <p:cNvPicPr preferRelativeResize="0"/>
            <p:nvPr/>
          </p:nvPicPr>
          <p:blipFill rotWithShape="1">
            <a:blip r:embed="rId2">
              <a:alphaModFix/>
            </a:blip>
            <a:srcRect r="33395" b="45292"/>
            <a:stretch/>
          </p:blipFill>
          <p:spPr>
            <a:xfrm>
              <a:off x="6476925" y="2952825"/>
              <a:ext cx="2667076" cy="2190674"/>
            </a:xfrm>
            <a:prstGeom prst="rect">
              <a:avLst/>
            </a:prstGeom>
            <a:noFill/>
            <a:ln>
              <a:noFill/>
            </a:ln>
          </p:spPr>
        </p:pic>
        <p:pic>
          <p:nvPicPr>
            <p:cNvPr id="60" name="Google Shape;60;p15"/>
            <p:cNvPicPr preferRelativeResize="0"/>
            <p:nvPr/>
          </p:nvPicPr>
          <p:blipFill rotWithShape="1">
            <a:blip r:embed="rId3">
              <a:alphaModFix/>
            </a:blip>
            <a:srcRect r="17749" b="51660"/>
            <a:stretch/>
          </p:blipFill>
          <p:spPr>
            <a:xfrm>
              <a:off x="5850350" y="3200400"/>
              <a:ext cx="3293650" cy="1943099"/>
            </a:xfrm>
            <a:prstGeom prst="rect">
              <a:avLst/>
            </a:prstGeom>
            <a:noFill/>
            <a:ln>
              <a:noFill/>
            </a:ln>
          </p:spPr>
        </p:pic>
      </p:grpSp>
      <p:sp>
        <p:nvSpPr>
          <p:cNvPr id="61" name="Google Shape;61;p15"/>
          <p:cNvSpPr txBox="1">
            <a:spLocks noGrp="1"/>
          </p:cNvSpPr>
          <p:nvPr>
            <p:ph type="ctrTitle"/>
          </p:nvPr>
        </p:nvSpPr>
        <p:spPr>
          <a:xfrm>
            <a:off x="311700" y="439775"/>
            <a:ext cx="8072700" cy="205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 name="Google Shape;62;p15"/>
          <p:cNvSpPr txBox="1">
            <a:spLocks noGrp="1"/>
          </p:cNvSpPr>
          <p:nvPr>
            <p:ph type="body" idx="1"/>
          </p:nvPr>
        </p:nvSpPr>
        <p:spPr>
          <a:xfrm>
            <a:off x="311700" y="1852625"/>
            <a:ext cx="5538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r="46988" b="20923"/>
          <a:stretch/>
        </p:blipFill>
        <p:spPr>
          <a:xfrm>
            <a:off x="6582500" y="1333800"/>
            <a:ext cx="2561499" cy="3820975"/>
          </a:xfrm>
          <a:prstGeom prst="rect">
            <a:avLst/>
          </a:prstGeom>
          <a:noFill/>
          <a:ln>
            <a:noFill/>
          </a:ln>
        </p:spPr>
      </p:pic>
      <p:pic>
        <p:nvPicPr>
          <p:cNvPr id="65" name="Google Shape;65;p16"/>
          <p:cNvPicPr preferRelativeResize="0"/>
          <p:nvPr/>
        </p:nvPicPr>
        <p:blipFill rotWithShape="1">
          <a:blip r:embed="rId3">
            <a:alphaModFix/>
          </a:blip>
          <a:srcRect t="20178" r="40116"/>
          <a:stretch/>
        </p:blipFill>
        <p:spPr>
          <a:xfrm>
            <a:off x="6075700" y="0"/>
            <a:ext cx="3068300" cy="4105675"/>
          </a:xfrm>
          <a:prstGeom prst="rect">
            <a:avLst/>
          </a:prstGeom>
          <a:noFill/>
          <a:ln>
            <a:noFill/>
          </a:ln>
        </p:spPr>
      </p:pic>
      <p:sp>
        <p:nvSpPr>
          <p:cNvPr id="66" name="Google Shape;66;p16"/>
          <p:cNvSpPr txBox="1">
            <a:spLocks noGrp="1"/>
          </p:cNvSpPr>
          <p:nvPr>
            <p:ph type="title"/>
          </p:nvPr>
        </p:nvSpPr>
        <p:spPr>
          <a:xfrm>
            <a:off x="311700" y="445025"/>
            <a:ext cx="576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67" name="Google Shape;67;p16"/>
          <p:cNvSpPr txBox="1">
            <a:spLocks noGrp="1"/>
          </p:cNvSpPr>
          <p:nvPr>
            <p:ph type="body" idx="1"/>
          </p:nvPr>
        </p:nvSpPr>
        <p:spPr>
          <a:xfrm>
            <a:off x="311700" y="1852625"/>
            <a:ext cx="5763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70" name="Google Shape;70;p17"/>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71" name="Google Shape;71;p17"/>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pic>
        <p:nvPicPr>
          <p:cNvPr id="72" name="Google Shape;72;p17"/>
          <p:cNvPicPr preferRelativeResize="0"/>
          <p:nvPr/>
        </p:nvPicPr>
        <p:blipFill rotWithShape="1">
          <a:blip r:embed="rId2">
            <a:alphaModFix/>
          </a:blip>
          <a:srcRect l="59666" t="50578"/>
          <a:stretch/>
        </p:blipFill>
        <p:spPr>
          <a:xfrm rot="5400000">
            <a:off x="6821062" y="-237688"/>
            <a:ext cx="2066650" cy="2542026"/>
          </a:xfrm>
          <a:prstGeom prst="rect">
            <a:avLst/>
          </a:prstGeom>
          <a:noFill/>
          <a:ln>
            <a:noFill/>
          </a:ln>
        </p:spPr>
      </p:pic>
      <p:pic>
        <p:nvPicPr>
          <p:cNvPr id="73" name="Google Shape;73;p17"/>
          <p:cNvPicPr preferRelativeResize="0"/>
          <p:nvPr/>
        </p:nvPicPr>
        <p:blipFill rotWithShape="1">
          <a:blip r:embed="rId3">
            <a:alphaModFix/>
          </a:blip>
          <a:srcRect l="59316" b="53395"/>
          <a:stretch/>
        </p:blipFill>
        <p:spPr>
          <a:xfrm>
            <a:off x="0" y="3467500"/>
            <a:ext cx="1457499" cy="16759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Image Energetic Blue" type="titleOnly">
  <p:cSld name="TITLE_ONLY">
    <p:bg>
      <p:bgPr>
        <a:solidFill>
          <a:schemeClr val="accent4"/>
        </a:solidFill>
        <a:effectLst/>
      </p:bgPr>
    </p:bg>
    <p:spTree>
      <p:nvGrpSpPr>
        <p:cNvPr id="1" name="Shape 74"/>
        <p:cNvGrpSpPr/>
        <p:nvPr/>
      </p:nvGrpSpPr>
      <p:grpSpPr>
        <a:xfrm>
          <a:off x="0" y="0"/>
          <a:ext cx="0" cy="0"/>
          <a:chOff x="0" y="0"/>
          <a:chExt cx="0" cy="0"/>
        </a:xfrm>
      </p:grpSpPr>
      <p:pic>
        <p:nvPicPr>
          <p:cNvPr id="75" name="Google Shape;75;p18"/>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76" name="Google Shape;76;p18"/>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Image Orange">
  <p:cSld name="TITLE_ONLY_1">
    <p:bg>
      <p:bgPr>
        <a:solidFill>
          <a:schemeClr val="accent3"/>
        </a:solidFill>
        <a:effectLst/>
      </p:bgPr>
    </p:bg>
    <p:spTree>
      <p:nvGrpSpPr>
        <p:cNvPr id="1" name="Shape 77"/>
        <p:cNvGrpSpPr/>
        <p:nvPr/>
      </p:nvGrpSpPr>
      <p:grpSpPr>
        <a:xfrm>
          <a:off x="0" y="0"/>
          <a:ext cx="0" cy="0"/>
          <a:chOff x="0" y="0"/>
          <a:chExt cx="0" cy="0"/>
        </a:xfrm>
      </p:grpSpPr>
      <p:pic>
        <p:nvPicPr>
          <p:cNvPr id="78" name="Google Shape;78;p19"/>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79" name="Google Shape;79;p19"/>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Image Light Blue">
  <p:cSld name="TITLE_ONLY_1_1">
    <p:bg>
      <p:bgPr>
        <a:solidFill>
          <a:schemeClr val="accent5"/>
        </a:solidFill>
        <a:effectLst/>
      </p:bgPr>
    </p:bg>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mt="12000"/>
          </a:blip>
          <a:srcRect t="43965"/>
          <a:stretch/>
        </p:blipFill>
        <p:spPr>
          <a:xfrm>
            <a:off x="0" y="0"/>
            <a:ext cx="9144001" cy="5143499"/>
          </a:xfrm>
          <a:prstGeom prst="rect">
            <a:avLst/>
          </a:prstGeom>
          <a:noFill/>
          <a:ln>
            <a:noFill/>
          </a:ln>
        </p:spPr>
      </p:pic>
      <p:sp>
        <p:nvSpPr>
          <p:cNvPr id="82" name="Google Shape;82;p20"/>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Image Yellow">
  <p:cSld name="TITLE_ONLY_1_1_1">
    <p:bg>
      <p:bgPr>
        <a:solidFill>
          <a:schemeClr val="accent1"/>
        </a:solidFill>
        <a:effectLst/>
      </p:bgPr>
    </p:bg>
    <p:spTree>
      <p:nvGrpSpPr>
        <p:cNvPr id="1" name="Shape 83"/>
        <p:cNvGrpSpPr/>
        <p:nvPr/>
      </p:nvGrpSpPr>
      <p:grpSpPr>
        <a:xfrm>
          <a:off x="0" y="0"/>
          <a:ext cx="0" cy="0"/>
          <a:chOff x="0" y="0"/>
          <a:chExt cx="0" cy="0"/>
        </a:xfrm>
      </p:grpSpPr>
      <p:pic>
        <p:nvPicPr>
          <p:cNvPr id="84" name="Google Shape;84;p21"/>
          <p:cNvPicPr preferRelativeResize="0"/>
          <p:nvPr/>
        </p:nvPicPr>
        <p:blipFill rotWithShape="1">
          <a:blip r:embed="rId2">
            <a:alphaModFix amt="13000"/>
          </a:blip>
          <a:srcRect t="43965"/>
          <a:stretch/>
        </p:blipFill>
        <p:spPr>
          <a:xfrm>
            <a:off x="0" y="0"/>
            <a:ext cx="9144001" cy="5143499"/>
          </a:xfrm>
          <a:prstGeom prst="rect">
            <a:avLst/>
          </a:prstGeom>
          <a:noFill/>
          <a:ln>
            <a:noFill/>
          </a:ln>
        </p:spPr>
      </p:pic>
      <p:sp>
        <p:nvSpPr>
          <p:cNvPr id="85" name="Google Shape;85;p21"/>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Image Pink">
  <p:cSld name="TITLE_ONLY_1_1_1_1">
    <p:bg>
      <p:bgPr>
        <a:solidFill>
          <a:schemeClr val="lt2"/>
        </a:solidFill>
        <a:effectLst/>
      </p:bgPr>
    </p:bg>
    <p:spTree>
      <p:nvGrpSpPr>
        <p:cNvPr id="1" name="Shape 86"/>
        <p:cNvGrpSpPr/>
        <p:nvPr/>
      </p:nvGrpSpPr>
      <p:grpSpPr>
        <a:xfrm>
          <a:off x="0" y="0"/>
          <a:ext cx="0" cy="0"/>
          <a:chOff x="0" y="0"/>
          <a:chExt cx="0" cy="0"/>
        </a:xfrm>
      </p:grpSpPr>
      <p:pic>
        <p:nvPicPr>
          <p:cNvPr id="87" name="Google Shape;87;p22"/>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88" name="Google Shape;88;p22"/>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Image Green">
  <p:cSld name="TITLE_ONLY_1_1_1_1_1">
    <p:bg>
      <p:bgPr>
        <a:solidFill>
          <a:schemeClr val="accent2"/>
        </a:solidFill>
        <a:effectLst/>
      </p:bgPr>
    </p:bg>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91" name="Google Shape;91;p23"/>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Stats Light Blue">
  <p:cSld name="TITLE_ONLY_1_1_1_1_1_1">
    <p:bg>
      <p:bgPr>
        <a:solidFill>
          <a:schemeClr val="accent5"/>
        </a:solidFill>
        <a:effectLst/>
      </p:bgPr>
    </p:bg>
    <p:spTree>
      <p:nvGrpSpPr>
        <p:cNvPr id="1" name="Shape 92"/>
        <p:cNvGrpSpPr/>
        <p:nvPr/>
      </p:nvGrpSpPr>
      <p:grpSpPr>
        <a:xfrm>
          <a:off x="0" y="0"/>
          <a:ext cx="0" cy="0"/>
          <a:chOff x="0" y="0"/>
          <a:chExt cx="0" cy="0"/>
        </a:xfrm>
      </p:grpSpPr>
      <p:pic>
        <p:nvPicPr>
          <p:cNvPr id="93" name="Google Shape;93;p24"/>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94" name="Google Shape;94;p24"/>
          <p:cNvSpPr/>
          <p:nvPr/>
        </p:nvSpPr>
        <p:spPr>
          <a:xfrm>
            <a:off x="1399275" y="564450"/>
            <a:ext cx="2312100" cy="2312100"/>
          </a:xfrm>
          <a:prstGeom prst="ellipse">
            <a:avLst/>
          </a:prstGeom>
          <a:noFill/>
          <a:ln w="152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4"/>
          <p:cNvSpPr txBox="1"/>
          <p:nvPr/>
        </p:nvSpPr>
        <p:spPr>
          <a:xfrm>
            <a:off x="99060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96" name="Google Shape;96;p24"/>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97" name="Google Shape;97;p24"/>
          <p:cNvSpPr/>
          <p:nvPr/>
        </p:nvSpPr>
        <p:spPr>
          <a:xfrm>
            <a:off x="5418825" y="564450"/>
            <a:ext cx="2312100" cy="2312100"/>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4"/>
          <p:cNvSpPr txBox="1"/>
          <p:nvPr/>
        </p:nvSpPr>
        <p:spPr>
          <a:xfrm>
            <a:off x="491475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99" name="Google Shape;99;p24"/>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Stats Yellow">
  <p:cSld name="TITLE_ONLY_1_1_1_1_1_1_1">
    <p:bg>
      <p:bgPr>
        <a:solidFill>
          <a:schemeClr val="accent1"/>
        </a:solidFill>
        <a:effectLst/>
      </p:bgPr>
    </p:bg>
    <p:spTree>
      <p:nvGrpSpPr>
        <p:cNvPr id="1" name="Shape 100"/>
        <p:cNvGrpSpPr/>
        <p:nvPr/>
      </p:nvGrpSpPr>
      <p:grpSpPr>
        <a:xfrm>
          <a:off x="0" y="0"/>
          <a:ext cx="0" cy="0"/>
          <a:chOff x="0" y="0"/>
          <a:chExt cx="0" cy="0"/>
        </a:xfrm>
      </p:grpSpPr>
      <p:pic>
        <p:nvPicPr>
          <p:cNvPr id="101" name="Google Shape;101;p25"/>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102" name="Google Shape;102;p25"/>
          <p:cNvSpPr/>
          <p:nvPr/>
        </p:nvSpPr>
        <p:spPr>
          <a:xfrm>
            <a:off x="5418825" y="564450"/>
            <a:ext cx="2312100" cy="2312100"/>
          </a:xfrm>
          <a:prstGeom prst="ellipse">
            <a:avLst/>
          </a:prstGeom>
          <a:noFill/>
          <a:ln w="152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5"/>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04" name="Google Shape;104;p25"/>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105" name="Google Shape;105;p25"/>
          <p:cNvSpPr/>
          <p:nvPr/>
        </p:nvSpPr>
        <p:spPr>
          <a:xfrm>
            <a:off x="1399275" y="564450"/>
            <a:ext cx="2312100" cy="2312100"/>
          </a:xfrm>
          <a:prstGeom prst="ellipse">
            <a:avLst/>
          </a:prstGeom>
          <a:noFill/>
          <a:ln w="152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5"/>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07" name="Google Shape;107;p25"/>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Stats Pink">
  <p:cSld name="TITLE_ONLY_1_1_1_1_1_1_1_1">
    <p:bg>
      <p:bgPr>
        <a:solidFill>
          <a:schemeClr val="lt2"/>
        </a:solidFill>
        <a:effectLst/>
      </p:bgPr>
    </p:bg>
    <p:spTree>
      <p:nvGrpSpPr>
        <p:cNvPr id="1" name="Shape 108"/>
        <p:cNvGrpSpPr/>
        <p:nvPr/>
      </p:nvGrpSpPr>
      <p:grpSpPr>
        <a:xfrm>
          <a:off x="0" y="0"/>
          <a:ext cx="0" cy="0"/>
          <a:chOff x="0" y="0"/>
          <a:chExt cx="0" cy="0"/>
        </a:xfrm>
      </p:grpSpPr>
      <p:pic>
        <p:nvPicPr>
          <p:cNvPr id="109" name="Google Shape;109;p26"/>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110" name="Google Shape;110;p26"/>
          <p:cNvSpPr/>
          <p:nvPr/>
        </p:nvSpPr>
        <p:spPr>
          <a:xfrm>
            <a:off x="5418825" y="564450"/>
            <a:ext cx="2312100" cy="2312100"/>
          </a:xfrm>
          <a:prstGeom prst="ellipse">
            <a:avLst/>
          </a:prstGeom>
          <a:no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6"/>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12" name="Google Shape;112;p26"/>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
        <p:nvSpPr>
          <p:cNvPr id="113" name="Google Shape;113;p26"/>
          <p:cNvSpPr/>
          <p:nvPr/>
        </p:nvSpPr>
        <p:spPr>
          <a:xfrm>
            <a:off x="1399275" y="564450"/>
            <a:ext cx="2312100" cy="2312100"/>
          </a:xfrm>
          <a:prstGeom prst="ellipse">
            <a:avLst/>
          </a:prstGeom>
          <a:noFill/>
          <a:ln w="152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115" name="Google Shape;115;p26"/>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27"/>
          <p:cNvSpPr/>
          <p:nvPr/>
        </p:nvSpPr>
        <p:spPr>
          <a:xfrm rot="-3372593">
            <a:off x="7339204" y="-1242141"/>
            <a:ext cx="285893" cy="474793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p:nvPr/>
        </p:nvSpPr>
        <p:spPr>
          <a:xfrm rot="-1082137">
            <a:off x="8170350" y="-412453"/>
            <a:ext cx="285845" cy="597305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7"/>
          <p:cNvSpPr/>
          <p:nvPr/>
        </p:nvSpPr>
        <p:spPr>
          <a:xfrm rot="712576">
            <a:off x="7561497" y="-272442"/>
            <a:ext cx="285716" cy="596774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7"/>
          <p:cNvSpPr txBox="1">
            <a:spLocks noGrp="1"/>
          </p:cNvSpPr>
          <p:nvPr>
            <p:ph type="title"/>
          </p:nvPr>
        </p:nvSpPr>
        <p:spPr>
          <a:xfrm>
            <a:off x="311700" y="445025"/>
            <a:ext cx="59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121" name="Google Shape;121;p27"/>
          <p:cNvSpPr txBox="1">
            <a:spLocks noGrp="1"/>
          </p:cNvSpPr>
          <p:nvPr>
            <p:ph type="body" idx="1"/>
          </p:nvPr>
        </p:nvSpPr>
        <p:spPr>
          <a:xfrm>
            <a:off x="311700" y="1852625"/>
            <a:ext cx="63957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chemeClr val="accent1"/>
        </a:solidFill>
        <a:effectLst/>
      </p:bgPr>
    </p:bg>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124" name="Google Shape;124;p28"/>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chemeClr val="accent4"/>
        </a:solidFill>
        <a:effectLst/>
      </p:bgPr>
    </p:bg>
    <p:spTree>
      <p:nvGrpSpPr>
        <p:cNvPr id="1" name="Shape 125"/>
        <p:cNvGrpSpPr/>
        <p:nvPr/>
      </p:nvGrpSpPr>
      <p:grpSpPr>
        <a:xfrm>
          <a:off x="0" y="0"/>
          <a:ext cx="0" cy="0"/>
          <a:chOff x="0" y="0"/>
          <a:chExt cx="0" cy="0"/>
        </a:xfrm>
      </p:grpSpPr>
      <p:pic>
        <p:nvPicPr>
          <p:cNvPr id="126" name="Google Shape;126;p29"/>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127" name="Google Shape;127;p29"/>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_2_2">
    <p:bg>
      <p:bgPr>
        <a:solidFill>
          <a:schemeClr val="accent4"/>
        </a:solidFill>
        <a:effectLst/>
      </p:bgPr>
    </p:bg>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471200" y="969300"/>
            <a:ext cx="3624600" cy="3204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130" name="Google Shape;130;p30"/>
          <p:cNvPicPr preferRelativeResize="0"/>
          <p:nvPr/>
        </p:nvPicPr>
        <p:blipFill rotWithShape="1">
          <a:blip r:embed="rId2">
            <a:alphaModFix/>
          </a:blip>
          <a:srcRect t="5931" r="14755" b="5939"/>
          <a:stretch/>
        </p:blipFill>
        <p:spPr>
          <a:xfrm>
            <a:off x="4191000" y="0"/>
            <a:ext cx="4952999"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5">
  <p:cSld name="MAIN_POINT_2_1">
    <p:bg>
      <p:bgPr>
        <a:solidFill>
          <a:schemeClr val="accent3"/>
        </a:solidFill>
        <a:effectLst/>
      </p:bgPr>
    </p:bg>
    <p:spTree>
      <p:nvGrpSpPr>
        <p:cNvPr id="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133" name="Google Shape;133;p31"/>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2"/>
        </a:solidFill>
        <a:effectLst/>
      </p:bgPr>
    </p:bg>
    <p:spTree>
      <p:nvGrpSpPr>
        <p:cNvPr id="1" name="Shape 134"/>
        <p:cNvGrpSpPr/>
        <p:nvPr/>
      </p:nvGrpSpPr>
      <p:grpSpPr>
        <a:xfrm>
          <a:off x="0" y="0"/>
          <a:ext cx="0" cy="0"/>
          <a:chOff x="0" y="0"/>
          <a:chExt cx="0" cy="0"/>
        </a:xfrm>
      </p:grpSpPr>
      <p:pic>
        <p:nvPicPr>
          <p:cNvPr id="135" name="Google Shape;135;p32"/>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136" name="Google Shape;136;p32"/>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3">
  <p:cSld name="MAIN_POINT_1_1">
    <p:bg>
      <p:bgPr>
        <a:solidFill>
          <a:schemeClr val="lt2"/>
        </a:solidFill>
        <a:effectLst/>
      </p:bgPr>
    </p:bg>
    <p:spTree>
      <p:nvGrpSpPr>
        <p:cNvPr id="1" name="Shape 137"/>
        <p:cNvGrpSpPr/>
        <p:nvPr/>
      </p:nvGrpSpPr>
      <p:grpSpPr>
        <a:xfrm>
          <a:off x="0" y="0"/>
          <a:ext cx="0" cy="0"/>
          <a:chOff x="0" y="0"/>
          <a:chExt cx="0" cy="0"/>
        </a:xfrm>
      </p:grpSpPr>
      <p:pic>
        <p:nvPicPr>
          <p:cNvPr id="138" name="Google Shape;138;p33"/>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139" name="Google Shape;139;p33"/>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4">
  <p:cSld name="MAIN_POINT_1_1_1">
    <p:bg>
      <p:bgPr>
        <a:solidFill>
          <a:schemeClr val="accent4"/>
        </a:solidFill>
        <a:effectLst/>
      </p:bgPr>
    </p:bg>
    <p:spTree>
      <p:nvGrpSpPr>
        <p:cNvPr id="1" name="Shape 140"/>
        <p:cNvGrpSpPr/>
        <p:nvPr/>
      </p:nvGrpSpPr>
      <p:grpSpPr>
        <a:xfrm>
          <a:off x="0" y="0"/>
          <a:ext cx="0" cy="0"/>
          <a:chOff x="0" y="0"/>
          <a:chExt cx="0" cy="0"/>
        </a:xfrm>
      </p:grpSpPr>
      <p:pic>
        <p:nvPicPr>
          <p:cNvPr id="141" name="Google Shape;141;p34"/>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142" name="Google Shape;142;p34"/>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sp>
        <p:nvSpPr>
          <p:cNvPr id="144" name="Google Shape;144;p35"/>
          <p:cNvSpPr/>
          <p:nvPr/>
        </p:nvSpPr>
        <p:spPr>
          <a:xfrm rot="-1387176">
            <a:off x="1671051" y="-1153875"/>
            <a:ext cx="285749" cy="698715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5"/>
          <p:cNvSpPr/>
          <p:nvPr/>
        </p:nvSpPr>
        <p:spPr>
          <a:xfrm rot="905181">
            <a:off x="1066799" y="-1136508"/>
            <a:ext cx="285852" cy="683721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5"/>
          <p:cNvSpPr/>
          <p:nvPr/>
        </p:nvSpPr>
        <p:spPr>
          <a:xfrm rot="2700000">
            <a:off x="1293725" y="-2733827"/>
            <a:ext cx="285954" cy="858201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5"/>
          <p:cNvSpPr txBox="1">
            <a:spLocks noGrp="1"/>
          </p:cNvSpPr>
          <p:nvPr>
            <p:ph type="title"/>
          </p:nvPr>
        </p:nvSpPr>
        <p:spPr>
          <a:xfrm>
            <a:off x="268100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48"/>
        <p:cNvGrpSpPr/>
        <p:nvPr/>
      </p:nvGrpSpPr>
      <p:grpSpPr>
        <a:xfrm>
          <a:off x="0" y="0"/>
          <a:ext cx="0" cy="0"/>
          <a:chOff x="0" y="0"/>
          <a:chExt cx="0" cy="0"/>
        </a:xfrm>
      </p:grpSpPr>
      <p:pic>
        <p:nvPicPr>
          <p:cNvPr id="149" name="Google Shape;149;p36"/>
          <p:cNvPicPr preferRelativeResize="0"/>
          <p:nvPr/>
        </p:nvPicPr>
        <p:blipFill rotWithShape="1">
          <a:blip r:embed="rId2">
            <a:alphaModFix/>
          </a:blip>
          <a:srcRect r="35926" b="16296"/>
          <a:stretch/>
        </p:blipFill>
        <p:spPr>
          <a:xfrm>
            <a:off x="5848350" y="838200"/>
            <a:ext cx="3295650" cy="4305300"/>
          </a:xfrm>
          <a:prstGeom prst="rect">
            <a:avLst/>
          </a:prstGeom>
          <a:noFill/>
          <a:ln>
            <a:noFill/>
          </a:ln>
        </p:spPr>
      </p:pic>
      <p:pic>
        <p:nvPicPr>
          <p:cNvPr id="150" name="Google Shape;150;p36"/>
          <p:cNvPicPr preferRelativeResize="0"/>
          <p:nvPr/>
        </p:nvPicPr>
        <p:blipFill rotWithShape="1">
          <a:blip r:embed="rId3">
            <a:alphaModFix/>
          </a:blip>
          <a:srcRect r="16909" b="35186"/>
          <a:stretch/>
        </p:blipFill>
        <p:spPr>
          <a:xfrm>
            <a:off x="4886600" y="1809750"/>
            <a:ext cx="4257400" cy="3333748"/>
          </a:xfrm>
          <a:prstGeom prst="rect">
            <a:avLst/>
          </a:prstGeom>
          <a:noFill/>
          <a:ln>
            <a:noFill/>
          </a:ln>
        </p:spPr>
      </p:pic>
      <p:sp>
        <p:nvSpPr>
          <p:cNvPr id="151" name="Google Shape;151;p36"/>
          <p:cNvSpPr txBox="1">
            <a:spLocks noGrp="1"/>
          </p:cNvSpPr>
          <p:nvPr>
            <p:ph type="title"/>
          </p:nvPr>
        </p:nvSpPr>
        <p:spPr>
          <a:xfrm>
            <a:off x="490250" y="450150"/>
            <a:ext cx="5549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Image Background">
  <p:cSld name="CAPTION_ONLY_1_1">
    <p:spTree>
      <p:nvGrpSpPr>
        <p:cNvPr id="1" name="Shape 152"/>
        <p:cNvGrpSpPr/>
        <p:nvPr/>
      </p:nvGrpSpPr>
      <p:grpSpPr>
        <a:xfrm>
          <a:off x="0" y="0"/>
          <a:ext cx="0" cy="0"/>
          <a:chOff x="0" y="0"/>
          <a:chExt cx="0" cy="0"/>
        </a:xfrm>
      </p:grpSpPr>
      <p:pic>
        <p:nvPicPr>
          <p:cNvPr id="153" name="Google Shape;153;p37"/>
          <p:cNvPicPr preferRelativeResize="0"/>
          <p:nvPr/>
        </p:nvPicPr>
        <p:blipFill rotWithShape="1">
          <a:blip r:embed="rId2">
            <a:alphaModFix/>
          </a:blip>
          <a:srcRect l="33616" t="36688"/>
          <a:stretch/>
        </p:blipFill>
        <p:spPr>
          <a:xfrm>
            <a:off x="0" y="0"/>
            <a:ext cx="3414526" cy="3256500"/>
          </a:xfrm>
          <a:prstGeom prst="rect">
            <a:avLst/>
          </a:prstGeom>
          <a:noFill/>
          <a:ln>
            <a:noFill/>
          </a:ln>
        </p:spPr>
      </p:pic>
      <p:pic>
        <p:nvPicPr>
          <p:cNvPr id="154" name="Google Shape;154;p37"/>
          <p:cNvPicPr preferRelativeResize="0"/>
          <p:nvPr/>
        </p:nvPicPr>
        <p:blipFill rotWithShape="1">
          <a:blip r:embed="rId3">
            <a:alphaModFix/>
          </a:blip>
          <a:srcRect r="3920" b="17382"/>
          <a:stretch/>
        </p:blipFill>
        <p:spPr>
          <a:xfrm>
            <a:off x="4201975" y="894125"/>
            <a:ext cx="4942025" cy="4249376"/>
          </a:xfrm>
          <a:prstGeom prst="rect">
            <a:avLst/>
          </a:prstGeom>
          <a:noFill/>
          <a:ln>
            <a:noFill/>
          </a:ln>
        </p:spPr>
      </p:pic>
      <p:pic>
        <p:nvPicPr>
          <p:cNvPr id="155" name="Google Shape;155;p37"/>
          <p:cNvPicPr preferRelativeResize="0"/>
          <p:nvPr/>
        </p:nvPicPr>
        <p:blipFill rotWithShape="1">
          <a:blip r:embed="rId4">
            <a:alphaModFix/>
          </a:blip>
          <a:srcRect t="12495" r="27140"/>
          <a:stretch/>
        </p:blipFill>
        <p:spPr>
          <a:xfrm>
            <a:off x="5410675" y="0"/>
            <a:ext cx="3733325" cy="450087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rge Image Background">
  <p:cSld name="CAPTION_ONLY_1_1_1">
    <p:spTree>
      <p:nvGrpSpPr>
        <p:cNvPr id="1" name="Shape 156"/>
        <p:cNvGrpSpPr/>
        <p:nvPr/>
      </p:nvGrpSpPr>
      <p:grpSpPr>
        <a:xfrm>
          <a:off x="0" y="0"/>
          <a:ext cx="0" cy="0"/>
          <a:chOff x="0" y="0"/>
          <a:chExt cx="0" cy="0"/>
        </a:xfrm>
      </p:grpSpPr>
      <p:pic>
        <p:nvPicPr>
          <p:cNvPr id="157" name="Google Shape;157;p38"/>
          <p:cNvPicPr preferRelativeResize="0"/>
          <p:nvPr/>
        </p:nvPicPr>
        <p:blipFill rotWithShape="1">
          <a:blip r:embed="rId2">
            <a:alphaModFix/>
          </a:blip>
          <a:srcRect r="49831" b="51983"/>
          <a:stretch/>
        </p:blipFill>
        <p:spPr>
          <a:xfrm>
            <a:off x="5438575" y="1581150"/>
            <a:ext cx="3705426" cy="3562350"/>
          </a:xfrm>
          <a:prstGeom prst="rect">
            <a:avLst/>
          </a:prstGeom>
          <a:noFill/>
          <a:ln>
            <a:noFill/>
          </a:ln>
        </p:spPr>
      </p:pic>
      <p:pic>
        <p:nvPicPr>
          <p:cNvPr id="158" name="Google Shape;158;p38"/>
          <p:cNvPicPr preferRelativeResize="0"/>
          <p:nvPr/>
        </p:nvPicPr>
        <p:blipFill rotWithShape="1">
          <a:blip r:embed="rId3">
            <a:alphaModFix/>
          </a:blip>
          <a:srcRect l="59666" t="26297"/>
          <a:stretch/>
        </p:blipFill>
        <p:spPr>
          <a:xfrm>
            <a:off x="1" y="0"/>
            <a:ext cx="2066650" cy="37909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CAPTION_ONLY_1_1_1_1">
    <p:spTree>
      <p:nvGrpSpPr>
        <p:cNvPr id="1" name="Shape 159"/>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349703" y="1861125"/>
            <a:ext cx="8444400" cy="624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800"/>
              <a:buNone/>
              <a:defRPr sz="2100" b="1" i="0">
                <a:solidFill>
                  <a:srgbClr val="76B900"/>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40"/>
          <p:cNvSpPr txBox="1">
            <a:spLocks noGrp="1"/>
          </p:cNvSpPr>
          <p:nvPr>
            <p:ph type="body" idx="1"/>
          </p:nvPr>
        </p:nvSpPr>
        <p:spPr>
          <a:xfrm>
            <a:off x="1151532" y="1129198"/>
            <a:ext cx="6840900" cy="10881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800"/>
              <a:buNone/>
              <a:defRPr sz="3500" b="0" i="0">
                <a:solidFill>
                  <a:schemeClr val="lt1"/>
                </a:solidFill>
                <a:latin typeface="Trebuchet MS"/>
                <a:ea typeface="Trebuchet MS"/>
                <a:cs typeface="Trebuchet MS"/>
                <a:sym typeface="Trebuchet MS"/>
              </a:defRPr>
            </a:lvl1pPr>
            <a:lvl2pPr marL="914400" lvl="1" indent="-228600" algn="l" rtl="0">
              <a:spcBef>
                <a:spcPts val="1600"/>
              </a:spcBef>
              <a:spcAft>
                <a:spcPts val="0"/>
              </a:spcAft>
              <a:buSzPts val="1800"/>
              <a:buNone/>
              <a:defRPr/>
            </a:lvl2pPr>
            <a:lvl3pPr marL="1371600" lvl="2" indent="-228600" algn="l" rtl="0">
              <a:spcBef>
                <a:spcPts val="1600"/>
              </a:spcBef>
              <a:spcAft>
                <a:spcPts val="0"/>
              </a:spcAft>
              <a:buSzPts val="1800"/>
              <a:buNone/>
              <a:defRPr/>
            </a:lvl3pPr>
            <a:lvl4pPr marL="1828800" lvl="3" indent="-228600" algn="l" rtl="0">
              <a:spcBef>
                <a:spcPts val="1600"/>
              </a:spcBef>
              <a:spcAft>
                <a:spcPts val="0"/>
              </a:spcAft>
              <a:buSzPts val="1800"/>
              <a:buNone/>
              <a:defRPr/>
            </a:lvl4pPr>
            <a:lvl5pPr marL="2286000" lvl="4" indent="-228600" algn="l" rtl="0">
              <a:spcBef>
                <a:spcPts val="1600"/>
              </a:spcBef>
              <a:spcAft>
                <a:spcPts val="0"/>
              </a:spcAft>
              <a:buSzPts val="1800"/>
              <a:buNone/>
              <a:defRPr/>
            </a:lvl5pPr>
            <a:lvl6pPr marL="2743200" lvl="5" indent="-228600" algn="l" rtl="0">
              <a:spcBef>
                <a:spcPts val="1600"/>
              </a:spcBef>
              <a:spcAft>
                <a:spcPts val="0"/>
              </a:spcAft>
              <a:buSzPts val="1800"/>
              <a:buNone/>
              <a:defRPr/>
            </a:lvl6pPr>
            <a:lvl7pPr marL="3200400" lvl="6" indent="-228600" algn="l" rtl="0">
              <a:spcBef>
                <a:spcPts val="1600"/>
              </a:spcBef>
              <a:spcAft>
                <a:spcPts val="0"/>
              </a:spcAft>
              <a:buSzPts val="1800"/>
              <a:buNone/>
              <a:defRPr/>
            </a:lvl7pPr>
            <a:lvl8pPr marL="3657600" lvl="7" indent="-228600" algn="l" rtl="0">
              <a:spcBef>
                <a:spcPts val="1600"/>
              </a:spcBef>
              <a:spcAft>
                <a:spcPts val="0"/>
              </a:spcAft>
              <a:buSzPts val="1800"/>
              <a:buNone/>
              <a:defRPr/>
            </a:lvl8pPr>
            <a:lvl9pPr marL="4114800" lvl="8" indent="-228600" algn="l" rtl="0">
              <a:spcBef>
                <a:spcPts val="1600"/>
              </a:spcBef>
              <a:spcAft>
                <a:spcPts val="1600"/>
              </a:spcAft>
              <a:buSzPts val="1800"/>
              <a:buNone/>
              <a:defRPr/>
            </a:lvl9pPr>
          </a:lstStyle>
          <a:p>
            <a:endParaRPr/>
          </a:p>
        </p:txBody>
      </p:sp>
      <p:sp>
        <p:nvSpPr>
          <p:cNvPr id="163" name="Google Shape;163;p40"/>
          <p:cNvSpPr txBox="1">
            <a:spLocks noGrp="1"/>
          </p:cNvSpPr>
          <p:nvPr>
            <p:ph type="ftr" idx="11"/>
          </p:nvPr>
        </p:nvSpPr>
        <p:spPr>
          <a:xfrm>
            <a:off x="3108960" y="4783455"/>
            <a:ext cx="2925900" cy="257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40"/>
          <p:cNvSpPr txBox="1">
            <a:spLocks noGrp="1"/>
          </p:cNvSpPr>
          <p:nvPr>
            <p:ph type="dt" idx="10"/>
          </p:nvPr>
        </p:nvSpPr>
        <p:spPr>
          <a:xfrm>
            <a:off x="457200" y="4783455"/>
            <a:ext cx="2103000" cy="257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40"/>
          <p:cNvSpPr txBox="1">
            <a:spLocks noGrp="1"/>
          </p:cNvSpPr>
          <p:nvPr>
            <p:ph type="sldNum" idx="12"/>
          </p:nvPr>
        </p:nvSpPr>
        <p:spPr>
          <a:xfrm>
            <a:off x="6583680" y="4783455"/>
            <a:ext cx="2103000" cy="257400"/>
          </a:xfrm>
          <a:prstGeom prst="rect">
            <a:avLst/>
          </a:prstGeom>
          <a:noFill/>
          <a:ln>
            <a:noFill/>
          </a:ln>
        </p:spPr>
        <p:txBody>
          <a:bodyPr spcFirstLastPara="1" wrap="square" lIns="0" tIns="0" rIns="0" bIns="0" anchor="t"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66"/>
        <p:cNvGrpSpPr/>
        <p:nvPr/>
      </p:nvGrpSpPr>
      <p:grpSpPr>
        <a:xfrm>
          <a:off x="0" y="0"/>
          <a:ext cx="0" cy="0"/>
          <a:chOff x="0" y="0"/>
          <a:chExt cx="0" cy="0"/>
        </a:xfrm>
      </p:grpSpPr>
      <p:sp>
        <p:nvSpPr>
          <p:cNvPr id="167" name="Google Shape;167;p4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170" name="Google Shape;170;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42"/>
          <p:cNvSpPr txBox="1">
            <a:spLocks noGrp="1"/>
          </p:cNvSpPr>
          <p:nvPr>
            <p:ph type="title"/>
          </p:nvPr>
        </p:nvSpPr>
        <p:spPr>
          <a:xfrm>
            <a:off x="349703" y="1861125"/>
            <a:ext cx="8444400" cy="624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800"/>
              <a:buNone/>
              <a:defRPr sz="2100" b="1" i="0">
                <a:solidFill>
                  <a:srgbClr val="76B900"/>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42"/>
          <p:cNvSpPr txBox="1">
            <a:spLocks noGrp="1"/>
          </p:cNvSpPr>
          <p:nvPr>
            <p:ph type="ftr" idx="11"/>
          </p:nvPr>
        </p:nvSpPr>
        <p:spPr>
          <a:xfrm>
            <a:off x="3108960" y="4783455"/>
            <a:ext cx="2925900" cy="257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4" name="Google Shape;174;p42"/>
          <p:cNvSpPr txBox="1">
            <a:spLocks noGrp="1"/>
          </p:cNvSpPr>
          <p:nvPr>
            <p:ph type="dt" idx="10"/>
          </p:nvPr>
        </p:nvSpPr>
        <p:spPr>
          <a:xfrm>
            <a:off x="457200" y="4783455"/>
            <a:ext cx="2103000" cy="257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42"/>
          <p:cNvSpPr txBox="1">
            <a:spLocks noGrp="1"/>
          </p:cNvSpPr>
          <p:nvPr>
            <p:ph type="sldNum" idx="12"/>
          </p:nvPr>
        </p:nvSpPr>
        <p:spPr>
          <a:xfrm>
            <a:off x="6583680" y="4783455"/>
            <a:ext cx="2103000" cy="257400"/>
          </a:xfrm>
          <a:prstGeom prst="rect">
            <a:avLst/>
          </a:prstGeom>
          <a:noFill/>
          <a:ln>
            <a:noFill/>
          </a:ln>
        </p:spPr>
        <p:txBody>
          <a:bodyPr spcFirstLastPara="1" wrap="square" lIns="0" tIns="0" rIns="0" bIns="0" anchor="t"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78" name="Google Shape;178;p43"/>
          <p:cNvSpPr txBox="1">
            <a:spLocks noGrp="1"/>
          </p:cNvSpPr>
          <p:nvPr>
            <p:ph type="ctrTitle"/>
          </p:nvPr>
        </p:nvSpPr>
        <p:spPr>
          <a:xfrm>
            <a:off x="311708" y="12779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55932"/>
              </a:buClr>
              <a:buSzPts val="5200"/>
              <a:buNone/>
              <a:defRPr sz="5200">
                <a:solidFill>
                  <a:srgbClr val="F55932"/>
                </a:solidFill>
              </a:defRPr>
            </a:lvl1pPr>
            <a:lvl2pPr lvl="1" algn="ctr" rtl="0">
              <a:spcBef>
                <a:spcPts val="0"/>
              </a:spcBef>
              <a:spcAft>
                <a:spcPts val="0"/>
              </a:spcAft>
              <a:buClr>
                <a:srgbClr val="F55932"/>
              </a:buClr>
              <a:buSzPts val="5200"/>
              <a:buNone/>
              <a:defRPr sz="5200">
                <a:solidFill>
                  <a:srgbClr val="F55932"/>
                </a:solidFill>
              </a:defRPr>
            </a:lvl2pPr>
            <a:lvl3pPr lvl="2" algn="ctr" rtl="0">
              <a:spcBef>
                <a:spcPts val="0"/>
              </a:spcBef>
              <a:spcAft>
                <a:spcPts val="0"/>
              </a:spcAft>
              <a:buClr>
                <a:srgbClr val="F55932"/>
              </a:buClr>
              <a:buSzPts val="5200"/>
              <a:buNone/>
              <a:defRPr sz="5200">
                <a:solidFill>
                  <a:srgbClr val="F55932"/>
                </a:solidFill>
              </a:defRPr>
            </a:lvl3pPr>
            <a:lvl4pPr lvl="3" algn="ctr" rtl="0">
              <a:spcBef>
                <a:spcPts val="0"/>
              </a:spcBef>
              <a:spcAft>
                <a:spcPts val="0"/>
              </a:spcAft>
              <a:buClr>
                <a:srgbClr val="F55932"/>
              </a:buClr>
              <a:buSzPts val="5200"/>
              <a:buNone/>
              <a:defRPr sz="5200">
                <a:solidFill>
                  <a:srgbClr val="F55932"/>
                </a:solidFill>
              </a:defRPr>
            </a:lvl4pPr>
            <a:lvl5pPr lvl="4" algn="ctr" rtl="0">
              <a:spcBef>
                <a:spcPts val="0"/>
              </a:spcBef>
              <a:spcAft>
                <a:spcPts val="0"/>
              </a:spcAft>
              <a:buClr>
                <a:srgbClr val="F55932"/>
              </a:buClr>
              <a:buSzPts val="5200"/>
              <a:buNone/>
              <a:defRPr sz="5200">
                <a:solidFill>
                  <a:srgbClr val="F55932"/>
                </a:solidFill>
              </a:defRPr>
            </a:lvl5pPr>
            <a:lvl6pPr lvl="5" algn="ctr" rtl="0">
              <a:spcBef>
                <a:spcPts val="0"/>
              </a:spcBef>
              <a:spcAft>
                <a:spcPts val="0"/>
              </a:spcAft>
              <a:buClr>
                <a:srgbClr val="F55932"/>
              </a:buClr>
              <a:buSzPts val="5200"/>
              <a:buNone/>
              <a:defRPr sz="5200">
                <a:solidFill>
                  <a:srgbClr val="F55932"/>
                </a:solidFill>
              </a:defRPr>
            </a:lvl6pPr>
            <a:lvl7pPr lvl="6" algn="ctr" rtl="0">
              <a:spcBef>
                <a:spcPts val="0"/>
              </a:spcBef>
              <a:spcAft>
                <a:spcPts val="0"/>
              </a:spcAft>
              <a:buClr>
                <a:srgbClr val="F55932"/>
              </a:buClr>
              <a:buSzPts val="5200"/>
              <a:buNone/>
              <a:defRPr sz="5200">
                <a:solidFill>
                  <a:srgbClr val="F55932"/>
                </a:solidFill>
              </a:defRPr>
            </a:lvl7pPr>
            <a:lvl8pPr lvl="7" algn="ctr" rtl="0">
              <a:spcBef>
                <a:spcPts val="0"/>
              </a:spcBef>
              <a:spcAft>
                <a:spcPts val="0"/>
              </a:spcAft>
              <a:buClr>
                <a:srgbClr val="F55932"/>
              </a:buClr>
              <a:buSzPts val="5200"/>
              <a:buNone/>
              <a:defRPr sz="5200">
                <a:solidFill>
                  <a:srgbClr val="F55932"/>
                </a:solidFill>
              </a:defRPr>
            </a:lvl8pPr>
            <a:lvl9pPr lvl="8" algn="ctr" rtl="0">
              <a:spcBef>
                <a:spcPts val="0"/>
              </a:spcBef>
              <a:spcAft>
                <a:spcPts val="0"/>
              </a:spcAft>
              <a:buClr>
                <a:srgbClr val="F55932"/>
              </a:buClr>
              <a:buSzPts val="5200"/>
              <a:buNone/>
              <a:defRPr sz="5200">
                <a:solidFill>
                  <a:srgbClr val="F55932"/>
                </a:solidFill>
              </a:defRPr>
            </a:lvl9pPr>
          </a:lstStyle>
          <a:p>
            <a:endParaRPr/>
          </a:p>
        </p:txBody>
      </p:sp>
      <p:sp>
        <p:nvSpPr>
          <p:cNvPr id="179" name="Google Shape;179;p43"/>
          <p:cNvSpPr txBox="1">
            <a:spLocks noGrp="1"/>
          </p:cNvSpPr>
          <p:nvPr>
            <p:ph type="subTitle" idx="1"/>
          </p:nvPr>
        </p:nvSpPr>
        <p:spPr>
          <a:xfrm>
            <a:off x="311700" y="33675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5932"/>
              </a:buClr>
              <a:buSzPts val="2800"/>
              <a:buNone/>
              <a:defRPr sz="2800">
                <a:solidFill>
                  <a:srgbClr val="F55932"/>
                </a:solidFill>
              </a:defRPr>
            </a:lvl1pPr>
            <a:lvl2pPr lvl="1" algn="ctr" rtl="0">
              <a:lnSpc>
                <a:spcPct val="100000"/>
              </a:lnSpc>
              <a:spcBef>
                <a:spcPts val="0"/>
              </a:spcBef>
              <a:spcAft>
                <a:spcPts val="0"/>
              </a:spcAft>
              <a:buClr>
                <a:srgbClr val="F55932"/>
              </a:buClr>
              <a:buSzPts val="2800"/>
              <a:buNone/>
              <a:defRPr sz="2800">
                <a:solidFill>
                  <a:srgbClr val="F55932"/>
                </a:solidFill>
              </a:defRPr>
            </a:lvl2pPr>
            <a:lvl3pPr lvl="2" algn="ctr" rtl="0">
              <a:lnSpc>
                <a:spcPct val="100000"/>
              </a:lnSpc>
              <a:spcBef>
                <a:spcPts val="0"/>
              </a:spcBef>
              <a:spcAft>
                <a:spcPts val="0"/>
              </a:spcAft>
              <a:buClr>
                <a:srgbClr val="F55932"/>
              </a:buClr>
              <a:buSzPts val="2800"/>
              <a:buNone/>
              <a:defRPr sz="2800">
                <a:solidFill>
                  <a:srgbClr val="F55932"/>
                </a:solidFill>
              </a:defRPr>
            </a:lvl3pPr>
            <a:lvl4pPr lvl="3" algn="ctr" rtl="0">
              <a:lnSpc>
                <a:spcPct val="100000"/>
              </a:lnSpc>
              <a:spcBef>
                <a:spcPts val="0"/>
              </a:spcBef>
              <a:spcAft>
                <a:spcPts val="0"/>
              </a:spcAft>
              <a:buClr>
                <a:srgbClr val="F55932"/>
              </a:buClr>
              <a:buSzPts val="2800"/>
              <a:buNone/>
              <a:defRPr sz="2800">
                <a:solidFill>
                  <a:srgbClr val="F55932"/>
                </a:solidFill>
              </a:defRPr>
            </a:lvl4pPr>
            <a:lvl5pPr lvl="4" algn="ctr" rtl="0">
              <a:lnSpc>
                <a:spcPct val="100000"/>
              </a:lnSpc>
              <a:spcBef>
                <a:spcPts val="0"/>
              </a:spcBef>
              <a:spcAft>
                <a:spcPts val="0"/>
              </a:spcAft>
              <a:buClr>
                <a:srgbClr val="F55932"/>
              </a:buClr>
              <a:buSzPts val="2800"/>
              <a:buNone/>
              <a:defRPr sz="2800">
                <a:solidFill>
                  <a:srgbClr val="F55932"/>
                </a:solidFill>
              </a:defRPr>
            </a:lvl5pPr>
            <a:lvl6pPr lvl="5" algn="ctr" rtl="0">
              <a:lnSpc>
                <a:spcPct val="100000"/>
              </a:lnSpc>
              <a:spcBef>
                <a:spcPts val="0"/>
              </a:spcBef>
              <a:spcAft>
                <a:spcPts val="0"/>
              </a:spcAft>
              <a:buClr>
                <a:srgbClr val="F55932"/>
              </a:buClr>
              <a:buSzPts val="2800"/>
              <a:buNone/>
              <a:defRPr sz="2800">
                <a:solidFill>
                  <a:srgbClr val="F55932"/>
                </a:solidFill>
              </a:defRPr>
            </a:lvl6pPr>
            <a:lvl7pPr lvl="6" algn="ctr" rtl="0">
              <a:lnSpc>
                <a:spcPct val="100000"/>
              </a:lnSpc>
              <a:spcBef>
                <a:spcPts val="0"/>
              </a:spcBef>
              <a:spcAft>
                <a:spcPts val="0"/>
              </a:spcAft>
              <a:buClr>
                <a:srgbClr val="F55932"/>
              </a:buClr>
              <a:buSzPts val="2800"/>
              <a:buNone/>
              <a:defRPr sz="2800">
                <a:solidFill>
                  <a:srgbClr val="F55932"/>
                </a:solidFill>
              </a:defRPr>
            </a:lvl7pPr>
            <a:lvl8pPr lvl="7" algn="ctr" rtl="0">
              <a:lnSpc>
                <a:spcPct val="100000"/>
              </a:lnSpc>
              <a:spcBef>
                <a:spcPts val="0"/>
              </a:spcBef>
              <a:spcAft>
                <a:spcPts val="0"/>
              </a:spcAft>
              <a:buClr>
                <a:srgbClr val="F55932"/>
              </a:buClr>
              <a:buSzPts val="2800"/>
              <a:buNone/>
              <a:defRPr sz="2800">
                <a:solidFill>
                  <a:srgbClr val="F55932"/>
                </a:solidFill>
              </a:defRPr>
            </a:lvl8pPr>
            <a:lvl9pPr lvl="8" algn="ctr" rtl="0">
              <a:lnSpc>
                <a:spcPct val="100000"/>
              </a:lnSpc>
              <a:spcBef>
                <a:spcPts val="0"/>
              </a:spcBef>
              <a:spcAft>
                <a:spcPts val="0"/>
              </a:spcAft>
              <a:buClr>
                <a:srgbClr val="F55932"/>
              </a:buClr>
              <a:buSzPts val="2800"/>
              <a:buNone/>
              <a:defRPr sz="2800">
                <a:solidFill>
                  <a:srgbClr val="F55932"/>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83"/>
        <p:cNvGrpSpPr/>
        <p:nvPr/>
      </p:nvGrpSpPr>
      <p:grpSpPr>
        <a:xfrm>
          <a:off x="0" y="0"/>
          <a:ext cx="0" cy="0"/>
          <a:chOff x="0" y="0"/>
          <a:chExt cx="0" cy="0"/>
        </a:xfrm>
      </p:grpSpPr>
      <p:pic>
        <p:nvPicPr>
          <p:cNvPr id="184" name="Google Shape;184;p45"/>
          <p:cNvPicPr preferRelativeResize="0"/>
          <p:nvPr/>
        </p:nvPicPr>
        <p:blipFill rotWithShape="1">
          <a:blip r:embed="rId2">
            <a:alphaModFix/>
          </a:blip>
          <a:srcRect l="833" b="8650"/>
          <a:stretch/>
        </p:blipFill>
        <p:spPr>
          <a:xfrm flipH="1">
            <a:off x="79473" y="445025"/>
            <a:ext cx="9064527" cy="4698475"/>
          </a:xfrm>
          <a:prstGeom prst="rect">
            <a:avLst/>
          </a:prstGeom>
          <a:noFill/>
          <a:ln>
            <a:noFill/>
          </a:ln>
        </p:spPr>
      </p:pic>
      <p:sp>
        <p:nvSpPr>
          <p:cNvPr id="185" name="Google Shape;185;p45"/>
          <p:cNvSpPr txBox="1">
            <a:spLocks noGrp="1"/>
          </p:cNvSpPr>
          <p:nvPr>
            <p:ph type="ctrTitle"/>
          </p:nvPr>
        </p:nvSpPr>
        <p:spPr>
          <a:xfrm>
            <a:off x="311701" y="744575"/>
            <a:ext cx="70014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600"/>
              <a:buFont typeface="Rubik Mono One"/>
              <a:buNone/>
              <a:defRPr sz="3600">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6" name="Google Shape;186;p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1pPr>
            <a:lvl2pPr lvl="1"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2pPr>
            <a:lvl3pPr lvl="2"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3pPr>
            <a:lvl4pPr lvl="3"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4pPr>
            <a:lvl5pPr lvl="4"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5pPr>
            <a:lvl6pPr lvl="5"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6pPr>
            <a:lvl7pPr lvl="6"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7pPr>
            <a:lvl8pPr lvl="7"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8pPr>
            <a:lvl9pPr lvl="8"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grpSp>
        <p:nvGrpSpPr>
          <p:cNvPr id="188" name="Google Shape;188;p46"/>
          <p:cNvGrpSpPr/>
          <p:nvPr/>
        </p:nvGrpSpPr>
        <p:grpSpPr>
          <a:xfrm>
            <a:off x="5850350" y="2952825"/>
            <a:ext cx="3293651" cy="2190674"/>
            <a:chOff x="5850350" y="2952825"/>
            <a:chExt cx="3293651" cy="2190674"/>
          </a:xfrm>
        </p:grpSpPr>
        <p:pic>
          <p:nvPicPr>
            <p:cNvPr id="189" name="Google Shape;189;p46"/>
            <p:cNvPicPr preferRelativeResize="0"/>
            <p:nvPr/>
          </p:nvPicPr>
          <p:blipFill rotWithShape="1">
            <a:blip r:embed="rId2">
              <a:alphaModFix/>
            </a:blip>
            <a:srcRect r="33395" b="45292"/>
            <a:stretch/>
          </p:blipFill>
          <p:spPr>
            <a:xfrm>
              <a:off x="6476925" y="2952825"/>
              <a:ext cx="2667076" cy="2190674"/>
            </a:xfrm>
            <a:prstGeom prst="rect">
              <a:avLst/>
            </a:prstGeom>
            <a:noFill/>
            <a:ln>
              <a:noFill/>
            </a:ln>
          </p:spPr>
        </p:pic>
        <p:pic>
          <p:nvPicPr>
            <p:cNvPr id="190" name="Google Shape;190;p46"/>
            <p:cNvPicPr preferRelativeResize="0"/>
            <p:nvPr/>
          </p:nvPicPr>
          <p:blipFill rotWithShape="1">
            <a:blip r:embed="rId3">
              <a:alphaModFix/>
            </a:blip>
            <a:srcRect r="17749" b="51660"/>
            <a:stretch/>
          </p:blipFill>
          <p:spPr>
            <a:xfrm>
              <a:off x="5850350" y="3200400"/>
              <a:ext cx="3293650" cy="1943099"/>
            </a:xfrm>
            <a:prstGeom prst="rect">
              <a:avLst/>
            </a:prstGeom>
            <a:noFill/>
            <a:ln>
              <a:noFill/>
            </a:ln>
          </p:spPr>
        </p:pic>
      </p:grpSp>
      <p:sp>
        <p:nvSpPr>
          <p:cNvPr id="191" name="Google Shape;191;p46"/>
          <p:cNvSpPr txBox="1">
            <a:spLocks noGrp="1"/>
          </p:cNvSpPr>
          <p:nvPr>
            <p:ph type="ctrTitle"/>
          </p:nvPr>
        </p:nvSpPr>
        <p:spPr>
          <a:xfrm>
            <a:off x="311700" y="439775"/>
            <a:ext cx="8072700" cy="205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46"/>
          <p:cNvSpPr txBox="1">
            <a:spLocks noGrp="1"/>
          </p:cNvSpPr>
          <p:nvPr>
            <p:ph type="body" idx="1"/>
          </p:nvPr>
        </p:nvSpPr>
        <p:spPr>
          <a:xfrm>
            <a:off x="311700" y="1852625"/>
            <a:ext cx="5538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3"/>
        <p:cNvGrpSpPr/>
        <p:nvPr/>
      </p:nvGrpSpPr>
      <p:grpSpPr>
        <a:xfrm>
          <a:off x="0" y="0"/>
          <a:ext cx="0" cy="0"/>
          <a:chOff x="0" y="0"/>
          <a:chExt cx="0" cy="0"/>
        </a:xfrm>
      </p:grpSpPr>
      <p:pic>
        <p:nvPicPr>
          <p:cNvPr id="194" name="Google Shape;194;p47"/>
          <p:cNvPicPr preferRelativeResize="0"/>
          <p:nvPr/>
        </p:nvPicPr>
        <p:blipFill rotWithShape="1">
          <a:blip r:embed="rId2">
            <a:alphaModFix/>
          </a:blip>
          <a:srcRect r="46988" b="20923"/>
          <a:stretch/>
        </p:blipFill>
        <p:spPr>
          <a:xfrm>
            <a:off x="6582500" y="1333800"/>
            <a:ext cx="2561499" cy="3820975"/>
          </a:xfrm>
          <a:prstGeom prst="rect">
            <a:avLst/>
          </a:prstGeom>
          <a:noFill/>
          <a:ln>
            <a:noFill/>
          </a:ln>
        </p:spPr>
      </p:pic>
      <p:pic>
        <p:nvPicPr>
          <p:cNvPr id="195" name="Google Shape;195;p47"/>
          <p:cNvPicPr preferRelativeResize="0"/>
          <p:nvPr/>
        </p:nvPicPr>
        <p:blipFill rotWithShape="1">
          <a:blip r:embed="rId3">
            <a:alphaModFix/>
          </a:blip>
          <a:srcRect t="20178" r="40116"/>
          <a:stretch/>
        </p:blipFill>
        <p:spPr>
          <a:xfrm>
            <a:off x="6075700" y="0"/>
            <a:ext cx="3068300" cy="4105675"/>
          </a:xfrm>
          <a:prstGeom prst="rect">
            <a:avLst/>
          </a:prstGeom>
          <a:noFill/>
          <a:ln>
            <a:noFill/>
          </a:ln>
        </p:spPr>
      </p:pic>
      <p:sp>
        <p:nvSpPr>
          <p:cNvPr id="196" name="Google Shape;196;p47"/>
          <p:cNvSpPr txBox="1">
            <a:spLocks noGrp="1"/>
          </p:cNvSpPr>
          <p:nvPr>
            <p:ph type="title"/>
          </p:nvPr>
        </p:nvSpPr>
        <p:spPr>
          <a:xfrm>
            <a:off x="311700" y="445025"/>
            <a:ext cx="576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197" name="Google Shape;197;p47"/>
          <p:cNvSpPr txBox="1">
            <a:spLocks noGrp="1"/>
          </p:cNvSpPr>
          <p:nvPr>
            <p:ph type="body" idx="1"/>
          </p:nvPr>
        </p:nvSpPr>
        <p:spPr>
          <a:xfrm>
            <a:off x="311700" y="1852625"/>
            <a:ext cx="5763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8"/>
        <p:cNvGrpSpPr/>
        <p:nvPr/>
      </p:nvGrpSpPr>
      <p:grpSpPr>
        <a:xfrm>
          <a:off x="0" y="0"/>
          <a:ext cx="0" cy="0"/>
          <a:chOff x="0" y="0"/>
          <a:chExt cx="0" cy="0"/>
        </a:xfrm>
      </p:grpSpPr>
      <p:sp>
        <p:nvSpPr>
          <p:cNvPr id="199" name="Google Shape;199;p48"/>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200" name="Google Shape;200;p48"/>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201" name="Google Shape;201;p48"/>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pic>
        <p:nvPicPr>
          <p:cNvPr id="202" name="Google Shape;202;p48"/>
          <p:cNvPicPr preferRelativeResize="0"/>
          <p:nvPr/>
        </p:nvPicPr>
        <p:blipFill rotWithShape="1">
          <a:blip r:embed="rId2">
            <a:alphaModFix/>
          </a:blip>
          <a:srcRect l="59666" t="50578"/>
          <a:stretch/>
        </p:blipFill>
        <p:spPr>
          <a:xfrm rot="5400000">
            <a:off x="6821062" y="-237688"/>
            <a:ext cx="2066650" cy="2542026"/>
          </a:xfrm>
          <a:prstGeom prst="rect">
            <a:avLst/>
          </a:prstGeom>
          <a:noFill/>
          <a:ln>
            <a:noFill/>
          </a:ln>
        </p:spPr>
      </p:pic>
      <p:pic>
        <p:nvPicPr>
          <p:cNvPr id="203" name="Google Shape;203;p48"/>
          <p:cNvPicPr preferRelativeResize="0"/>
          <p:nvPr/>
        </p:nvPicPr>
        <p:blipFill rotWithShape="1">
          <a:blip r:embed="rId3">
            <a:alphaModFix/>
          </a:blip>
          <a:srcRect l="59316" b="53395"/>
          <a:stretch/>
        </p:blipFill>
        <p:spPr>
          <a:xfrm>
            <a:off x="0" y="3467500"/>
            <a:ext cx="1457499" cy="167599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Image Energetic Blue" type="titleOnly">
  <p:cSld name="TITLE_ONLY">
    <p:bg>
      <p:bgPr>
        <a:solidFill>
          <a:schemeClr val="accent4"/>
        </a:solidFill>
        <a:effectLst/>
      </p:bgPr>
    </p:bg>
    <p:spTree>
      <p:nvGrpSpPr>
        <p:cNvPr id="1" name="Shape 204"/>
        <p:cNvGrpSpPr/>
        <p:nvPr/>
      </p:nvGrpSpPr>
      <p:grpSpPr>
        <a:xfrm>
          <a:off x="0" y="0"/>
          <a:ext cx="0" cy="0"/>
          <a:chOff x="0" y="0"/>
          <a:chExt cx="0" cy="0"/>
        </a:xfrm>
      </p:grpSpPr>
      <p:pic>
        <p:nvPicPr>
          <p:cNvPr id="205" name="Google Shape;205;p49"/>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206" name="Google Shape;206;p49"/>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Image Orange">
  <p:cSld name="TITLE_ONLY_1">
    <p:bg>
      <p:bgPr>
        <a:solidFill>
          <a:schemeClr val="accent3"/>
        </a:solidFill>
        <a:effectLst/>
      </p:bgPr>
    </p:bg>
    <p:spTree>
      <p:nvGrpSpPr>
        <p:cNvPr id="1" name="Shape 207"/>
        <p:cNvGrpSpPr/>
        <p:nvPr/>
      </p:nvGrpSpPr>
      <p:grpSpPr>
        <a:xfrm>
          <a:off x="0" y="0"/>
          <a:ext cx="0" cy="0"/>
          <a:chOff x="0" y="0"/>
          <a:chExt cx="0" cy="0"/>
        </a:xfrm>
      </p:grpSpPr>
      <p:pic>
        <p:nvPicPr>
          <p:cNvPr id="208" name="Google Shape;208;p50"/>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209" name="Google Shape;209;p50"/>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Image Light Blue">
  <p:cSld name="TITLE_ONLY_1_1">
    <p:bg>
      <p:bgPr>
        <a:solidFill>
          <a:schemeClr val="accent5"/>
        </a:solidFill>
        <a:effectLst/>
      </p:bgPr>
    </p:bg>
    <p:spTree>
      <p:nvGrpSpPr>
        <p:cNvPr id="1" name="Shape 210"/>
        <p:cNvGrpSpPr/>
        <p:nvPr/>
      </p:nvGrpSpPr>
      <p:grpSpPr>
        <a:xfrm>
          <a:off x="0" y="0"/>
          <a:ext cx="0" cy="0"/>
          <a:chOff x="0" y="0"/>
          <a:chExt cx="0" cy="0"/>
        </a:xfrm>
      </p:grpSpPr>
      <p:pic>
        <p:nvPicPr>
          <p:cNvPr id="211" name="Google Shape;211;p51"/>
          <p:cNvPicPr preferRelativeResize="0"/>
          <p:nvPr/>
        </p:nvPicPr>
        <p:blipFill rotWithShape="1">
          <a:blip r:embed="rId2">
            <a:alphaModFix amt="12000"/>
          </a:blip>
          <a:srcRect t="43965"/>
          <a:stretch/>
        </p:blipFill>
        <p:spPr>
          <a:xfrm>
            <a:off x="0" y="0"/>
            <a:ext cx="9144001" cy="5143499"/>
          </a:xfrm>
          <a:prstGeom prst="rect">
            <a:avLst/>
          </a:prstGeom>
          <a:noFill/>
          <a:ln>
            <a:noFill/>
          </a:ln>
        </p:spPr>
      </p:pic>
      <p:sp>
        <p:nvSpPr>
          <p:cNvPr id="212" name="Google Shape;212;p51"/>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Image Yellow">
  <p:cSld name="TITLE_ONLY_1_1_1">
    <p:bg>
      <p:bgPr>
        <a:solidFill>
          <a:schemeClr val="accent1"/>
        </a:solidFill>
        <a:effectLst/>
      </p:bgPr>
    </p:bg>
    <p:spTree>
      <p:nvGrpSpPr>
        <p:cNvPr id="1" name="Shape 213"/>
        <p:cNvGrpSpPr/>
        <p:nvPr/>
      </p:nvGrpSpPr>
      <p:grpSpPr>
        <a:xfrm>
          <a:off x="0" y="0"/>
          <a:ext cx="0" cy="0"/>
          <a:chOff x="0" y="0"/>
          <a:chExt cx="0" cy="0"/>
        </a:xfrm>
      </p:grpSpPr>
      <p:pic>
        <p:nvPicPr>
          <p:cNvPr id="214" name="Google Shape;214;p52"/>
          <p:cNvPicPr preferRelativeResize="0"/>
          <p:nvPr/>
        </p:nvPicPr>
        <p:blipFill rotWithShape="1">
          <a:blip r:embed="rId2">
            <a:alphaModFix amt="13000"/>
          </a:blip>
          <a:srcRect t="43965"/>
          <a:stretch/>
        </p:blipFill>
        <p:spPr>
          <a:xfrm>
            <a:off x="0" y="0"/>
            <a:ext cx="9144001" cy="5143499"/>
          </a:xfrm>
          <a:prstGeom prst="rect">
            <a:avLst/>
          </a:prstGeom>
          <a:noFill/>
          <a:ln>
            <a:noFill/>
          </a:ln>
        </p:spPr>
      </p:pic>
      <p:sp>
        <p:nvSpPr>
          <p:cNvPr id="215" name="Google Shape;215;p52"/>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Image Pink">
  <p:cSld name="TITLE_ONLY_1_1_1_1">
    <p:bg>
      <p:bgPr>
        <a:solidFill>
          <a:schemeClr val="lt2"/>
        </a:solidFill>
        <a:effectLst/>
      </p:bgPr>
    </p:bg>
    <p:spTree>
      <p:nvGrpSpPr>
        <p:cNvPr id="1" name="Shape 216"/>
        <p:cNvGrpSpPr/>
        <p:nvPr/>
      </p:nvGrpSpPr>
      <p:grpSpPr>
        <a:xfrm>
          <a:off x="0" y="0"/>
          <a:ext cx="0" cy="0"/>
          <a:chOff x="0" y="0"/>
          <a:chExt cx="0" cy="0"/>
        </a:xfrm>
      </p:grpSpPr>
      <p:pic>
        <p:nvPicPr>
          <p:cNvPr id="217" name="Google Shape;217;p53"/>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218" name="Google Shape;218;p53"/>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Image Green">
  <p:cSld name="TITLE_ONLY_1_1_1_1_1">
    <p:bg>
      <p:bgPr>
        <a:solidFill>
          <a:schemeClr val="accent2"/>
        </a:solidFill>
        <a:effectLst/>
      </p:bgPr>
    </p:bg>
    <p:spTree>
      <p:nvGrpSpPr>
        <p:cNvPr id="1" name="Shape 219"/>
        <p:cNvGrpSpPr/>
        <p:nvPr/>
      </p:nvGrpSpPr>
      <p:grpSpPr>
        <a:xfrm>
          <a:off x="0" y="0"/>
          <a:ext cx="0" cy="0"/>
          <a:chOff x="0" y="0"/>
          <a:chExt cx="0" cy="0"/>
        </a:xfrm>
      </p:grpSpPr>
      <p:pic>
        <p:nvPicPr>
          <p:cNvPr id="220" name="Google Shape;220;p54"/>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221" name="Google Shape;221;p54"/>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Stats Light Blue">
  <p:cSld name="TITLE_ONLY_1_1_1_1_1_1">
    <p:bg>
      <p:bgPr>
        <a:solidFill>
          <a:schemeClr val="accent5"/>
        </a:solidFill>
        <a:effectLst/>
      </p:bgPr>
    </p:bg>
    <p:spTree>
      <p:nvGrpSpPr>
        <p:cNvPr id="1" name="Shape 222"/>
        <p:cNvGrpSpPr/>
        <p:nvPr/>
      </p:nvGrpSpPr>
      <p:grpSpPr>
        <a:xfrm>
          <a:off x="0" y="0"/>
          <a:ext cx="0" cy="0"/>
          <a:chOff x="0" y="0"/>
          <a:chExt cx="0" cy="0"/>
        </a:xfrm>
      </p:grpSpPr>
      <p:pic>
        <p:nvPicPr>
          <p:cNvPr id="223" name="Google Shape;223;p55"/>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224" name="Google Shape;224;p55"/>
          <p:cNvSpPr/>
          <p:nvPr/>
        </p:nvSpPr>
        <p:spPr>
          <a:xfrm>
            <a:off x="1399275" y="564450"/>
            <a:ext cx="2312100" cy="2312100"/>
          </a:xfrm>
          <a:prstGeom prst="ellipse">
            <a:avLst/>
          </a:prstGeom>
          <a:noFill/>
          <a:ln w="152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5"/>
          <p:cNvSpPr txBox="1"/>
          <p:nvPr/>
        </p:nvSpPr>
        <p:spPr>
          <a:xfrm>
            <a:off x="99060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226" name="Google Shape;226;p55"/>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227" name="Google Shape;227;p55"/>
          <p:cNvSpPr/>
          <p:nvPr/>
        </p:nvSpPr>
        <p:spPr>
          <a:xfrm>
            <a:off x="5418825" y="564450"/>
            <a:ext cx="2312100" cy="2312100"/>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5"/>
          <p:cNvSpPr txBox="1"/>
          <p:nvPr/>
        </p:nvSpPr>
        <p:spPr>
          <a:xfrm>
            <a:off x="491475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229" name="Google Shape;229;p55"/>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Stats Yellow">
  <p:cSld name="TITLE_ONLY_1_1_1_1_1_1_1">
    <p:bg>
      <p:bgPr>
        <a:solidFill>
          <a:schemeClr val="accent1"/>
        </a:solidFill>
        <a:effectLst/>
      </p:bgPr>
    </p:bg>
    <p:spTree>
      <p:nvGrpSpPr>
        <p:cNvPr id="1" name="Shape 230"/>
        <p:cNvGrpSpPr/>
        <p:nvPr/>
      </p:nvGrpSpPr>
      <p:grpSpPr>
        <a:xfrm>
          <a:off x="0" y="0"/>
          <a:ext cx="0" cy="0"/>
          <a:chOff x="0" y="0"/>
          <a:chExt cx="0" cy="0"/>
        </a:xfrm>
      </p:grpSpPr>
      <p:pic>
        <p:nvPicPr>
          <p:cNvPr id="231" name="Google Shape;231;p56"/>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232" name="Google Shape;232;p56"/>
          <p:cNvSpPr/>
          <p:nvPr/>
        </p:nvSpPr>
        <p:spPr>
          <a:xfrm>
            <a:off x="5418825" y="564450"/>
            <a:ext cx="2312100" cy="2312100"/>
          </a:xfrm>
          <a:prstGeom prst="ellipse">
            <a:avLst/>
          </a:prstGeom>
          <a:noFill/>
          <a:ln w="152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6"/>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234" name="Google Shape;234;p56"/>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235" name="Google Shape;235;p56"/>
          <p:cNvSpPr/>
          <p:nvPr/>
        </p:nvSpPr>
        <p:spPr>
          <a:xfrm>
            <a:off x="1399275" y="564450"/>
            <a:ext cx="2312100" cy="2312100"/>
          </a:xfrm>
          <a:prstGeom prst="ellipse">
            <a:avLst/>
          </a:prstGeom>
          <a:noFill/>
          <a:ln w="152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6"/>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237" name="Google Shape;237;p56"/>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Stats Pink">
  <p:cSld name="TITLE_ONLY_1_1_1_1_1_1_1_1">
    <p:bg>
      <p:bgPr>
        <a:solidFill>
          <a:schemeClr val="lt2"/>
        </a:solidFill>
        <a:effectLst/>
      </p:bgPr>
    </p:bg>
    <p:spTree>
      <p:nvGrpSpPr>
        <p:cNvPr id="1" name="Shape 238"/>
        <p:cNvGrpSpPr/>
        <p:nvPr/>
      </p:nvGrpSpPr>
      <p:grpSpPr>
        <a:xfrm>
          <a:off x="0" y="0"/>
          <a:ext cx="0" cy="0"/>
          <a:chOff x="0" y="0"/>
          <a:chExt cx="0" cy="0"/>
        </a:xfrm>
      </p:grpSpPr>
      <p:pic>
        <p:nvPicPr>
          <p:cNvPr id="239" name="Google Shape;239;p57"/>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240" name="Google Shape;240;p57"/>
          <p:cNvSpPr/>
          <p:nvPr/>
        </p:nvSpPr>
        <p:spPr>
          <a:xfrm>
            <a:off x="5418825" y="564450"/>
            <a:ext cx="2312100" cy="2312100"/>
          </a:xfrm>
          <a:prstGeom prst="ellipse">
            <a:avLst/>
          </a:prstGeom>
          <a:no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7"/>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242" name="Google Shape;242;p57"/>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
        <p:nvSpPr>
          <p:cNvPr id="243" name="Google Shape;243;p57"/>
          <p:cNvSpPr/>
          <p:nvPr/>
        </p:nvSpPr>
        <p:spPr>
          <a:xfrm>
            <a:off x="1399275" y="564450"/>
            <a:ext cx="2312100" cy="2312100"/>
          </a:xfrm>
          <a:prstGeom prst="ellipse">
            <a:avLst/>
          </a:prstGeom>
          <a:noFill/>
          <a:ln w="152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7"/>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245" name="Google Shape;245;p57"/>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FFFFFF"/>
              </a:solidFill>
              <a:latin typeface="Rubik Mono One"/>
              <a:ea typeface="Rubik Mono One"/>
              <a:cs typeface="Rubik Mono One"/>
              <a:sym typeface="Rubik Mono One"/>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ripes">
  <p:cSld name="TITLE_ONLY_1_1_1_1_1_1_1_1_1">
    <p:bg>
      <p:bgPr>
        <a:solidFill>
          <a:schemeClr val="accent4"/>
        </a:solidFill>
        <a:effectLst/>
      </p:bgPr>
    </p:bg>
    <p:spTree>
      <p:nvGrpSpPr>
        <p:cNvPr id="1" name="Shape 246"/>
        <p:cNvGrpSpPr/>
        <p:nvPr/>
      </p:nvGrpSpPr>
      <p:grpSpPr>
        <a:xfrm>
          <a:off x="0" y="0"/>
          <a:ext cx="0" cy="0"/>
          <a:chOff x="0" y="0"/>
          <a:chExt cx="0" cy="0"/>
        </a:xfrm>
      </p:grpSpPr>
      <p:pic>
        <p:nvPicPr>
          <p:cNvPr id="247" name="Google Shape;247;p58"/>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248" name="Google Shape;248;p58"/>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249" name="Google Shape;249;p58"/>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Poppins"/>
              <a:ea typeface="Poppins"/>
              <a:cs typeface="Poppins"/>
              <a:sym typeface="Poppins"/>
            </a:endParaRPr>
          </a:p>
        </p:txBody>
      </p:sp>
      <p:sp>
        <p:nvSpPr>
          <p:cNvPr id="250" name="Google Shape;250;p58"/>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1"/>
        <p:cNvGrpSpPr/>
        <p:nvPr/>
      </p:nvGrpSpPr>
      <p:grpSpPr>
        <a:xfrm>
          <a:off x="0" y="0"/>
          <a:ext cx="0" cy="0"/>
          <a:chOff x="0" y="0"/>
          <a:chExt cx="0" cy="0"/>
        </a:xfrm>
      </p:grpSpPr>
      <p:sp>
        <p:nvSpPr>
          <p:cNvPr id="252" name="Google Shape;252;p59"/>
          <p:cNvSpPr/>
          <p:nvPr/>
        </p:nvSpPr>
        <p:spPr>
          <a:xfrm rot="-3372593">
            <a:off x="7339204" y="-1242141"/>
            <a:ext cx="285893" cy="474793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9"/>
          <p:cNvSpPr/>
          <p:nvPr/>
        </p:nvSpPr>
        <p:spPr>
          <a:xfrm rot="-1082137">
            <a:off x="8170350" y="-412453"/>
            <a:ext cx="285845" cy="597305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9"/>
          <p:cNvSpPr/>
          <p:nvPr/>
        </p:nvSpPr>
        <p:spPr>
          <a:xfrm rot="712576">
            <a:off x="7561497" y="-272442"/>
            <a:ext cx="285716" cy="596774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9"/>
          <p:cNvSpPr txBox="1">
            <a:spLocks noGrp="1"/>
          </p:cNvSpPr>
          <p:nvPr>
            <p:ph type="title"/>
          </p:nvPr>
        </p:nvSpPr>
        <p:spPr>
          <a:xfrm>
            <a:off x="311700" y="445025"/>
            <a:ext cx="59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256" name="Google Shape;256;p59"/>
          <p:cNvSpPr txBox="1">
            <a:spLocks noGrp="1"/>
          </p:cNvSpPr>
          <p:nvPr>
            <p:ph type="body" idx="1"/>
          </p:nvPr>
        </p:nvSpPr>
        <p:spPr>
          <a:xfrm>
            <a:off x="311700" y="1852625"/>
            <a:ext cx="63957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1">
  <p:cSld name="MAIN_POINT">
    <p:bg>
      <p:bgPr>
        <a:solidFill>
          <a:schemeClr val="accent1"/>
        </a:solidFill>
        <a:effectLst/>
      </p:bgPr>
    </p:bg>
    <p:spTree>
      <p:nvGrpSpPr>
        <p:cNvPr id="1" name="Shape 257"/>
        <p:cNvGrpSpPr/>
        <p:nvPr/>
      </p:nvGrpSpPr>
      <p:grpSpPr>
        <a:xfrm>
          <a:off x="0" y="0"/>
          <a:ext cx="0" cy="0"/>
          <a:chOff x="0" y="0"/>
          <a:chExt cx="0" cy="0"/>
        </a:xfrm>
      </p:grpSpPr>
      <p:pic>
        <p:nvPicPr>
          <p:cNvPr id="258" name="Google Shape;258;p60"/>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259" name="Google Shape;259;p60"/>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2">
  <p:cSld name="MAIN_POINT_2">
    <p:bg>
      <p:bgPr>
        <a:solidFill>
          <a:schemeClr val="accent4"/>
        </a:solidFill>
        <a:effectLst/>
      </p:bgPr>
    </p:bg>
    <p:spTree>
      <p:nvGrpSpPr>
        <p:cNvPr id="1" name="Shape 260"/>
        <p:cNvGrpSpPr/>
        <p:nvPr/>
      </p:nvGrpSpPr>
      <p:grpSpPr>
        <a:xfrm>
          <a:off x="0" y="0"/>
          <a:ext cx="0" cy="0"/>
          <a:chOff x="0" y="0"/>
          <a:chExt cx="0" cy="0"/>
        </a:xfrm>
      </p:grpSpPr>
      <p:pic>
        <p:nvPicPr>
          <p:cNvPr id="261" name="Google Shape;261;p61"/>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262" name="Google Shape;262;p61"/>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_POINT_2_2">
    <p:bg>
      <p:bgPr>
        <a:solidFill>
          <a:schemeClr val="accent4"/>
        </a:solidFill>
        <a:effectLst/>
      </p:bgPr>
    </p:bg>
    <p:spTree>
      <p:nvGrpSpPr>
        <p:cNvPr id="1" name="Shape 263"/>
        <p:cNvGrpSpPr/>
        <p:nvPr/>
      </p:nvGrpSpPr>
      <p:grpSpPr>
        <a:xfrm>
          <a:off x="0" y="0"/>
          <a:ext cx="0" cy="0"/>
          <a:chOff x="0" y="0"/>
          <a:chExt cx="0" cy="0"/>
        </a:xfrm>
      </p:grpSpPr>
      <p:sp>
        <p:nvSpPr>
          <p:cNvPr id="264" name="Google Shape;264;p62"/>
          <p:cNvSpPr txBox="1">
            <a:spLocks noGrp="1"/>
          </p:cNvSpPr>
          <p:nvPr>
            <p:ph type="title"/>
          </p:nvPr>
        </p:nvSpPr>
        <p:spPr>
          <a:xfrm>
            <a:off x="471200" y="969300"/>
            <a:ext cx="3624600" cy="3204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265" name="Google Shape;265;p62"/>
          <p:cNvPicPr preferRelativeResize="0"/>
          <p:nvPr/>
        </p:nvPicPr>
        <p:blipFill rotWithShape="1">
          <a:blip r:embed="rId2">
            <a:alphaModFix/>
          </a:blip>
          <a:srcRect t="5931" r="14755" b="5939"/>
          <a:stretch/>
        </p:blipFill>
        <p:spPr>
          <a:xfrm>
            <a:off x="4191000" y="0"/>
            <a:ext cx="4952999"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5">
  <p:cSld name="MAIN_POINT_2_1">
    <p:bg>
      <p:bgPr>
        <a:solidFill>
          <a:schemeClr val="accent3"/>
        </a:solidFill>
        <a:effectLst/>
      </p:bgPr>
    </p:bg>
    <p:spTree>
      <p:nvGrpSpPr>
        <p:cNvPr id="1" name="Shape 266"/>
        <p:cNvGrpSpPr/>
        <p:nvPr/>
      </p:nvGrpSpPr>
      <p:grpSpPr>
        <a:xfrm>
          <a:off x="0" y="0"/>
          <a:ext cx="0" cy="0"/>
          <a:chOff x="0" y="0"/>
          <a:chExt cx="0" cy="0"/>
        </a:xfrm>
      </p:grpSpPr>
      <p:pic>
        <p:nvPicPr>
          <p:cNvPr id="267" name="Google Shape;267;p63"/>
          <p:cNvPicPr preferRelativeResize="0"/>
          <p:nvPr/>
        </p:nvPicPr>
        <p:blipFill rotWithShape="1">
          <a:blip r:embed="rId2">
            <a:alphaModFix/>
          </a:blip>
          <a:srcRect l="8197" b="49114"/>
          <a:stretch/>
        </p:blipFill>
        <p:spPr>
          <a:xfrm>
            <a:off x="0" y="850200"/>
            <a:ext cx="7715900" cy="4293299"/>
          </a:xfrm>
          <a:prstGeom prst="rect">
            <a:avLst/>
          </a:prstGeom>
          <a:noFill/>
          <a:ln>
            <a:noFill/>
          </a:ln>
        </p:spPr>
      </p:pic>
      <p:sp>
        <p:nvSpPr>
          <p:cNvPr id="268" name="Google Shape;268;p63"/>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2"/>
        </a:solidFill>
        <a:effectLst/>
      </p:bgPr>
    </p:bg>
    <p:spTree>
      <p:nvGrpSpPr>
        <p:cNvPr id="1" name="Shape 269"/>
        <p:cNvGrpSpPr/>
        <p:nvPr/>
      </p:nvGrpSpPr>
      <p:grpSpPr>
        <a:xfrm>
          <a:off x="0" y="0"/>
          <a:ext cx="0" cy="0"/>
          <a:chOff x="0" y="0"/>
          <a:chExt cx="0" cy="0"/>
        </a:xfrm>
      </p:grpSpPr>
      <p:pic>
        <p:nvPicPr>
          <p:cNvPr id="270" name="Google Shape;270;p64"/>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271" name="Google Shape;271;p64"/>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3">
  <p:cSld name="MAIN_POINT_1_1">
    <p:bg>
      <p:bgPr>
        <a:solidFill>
          <a:schemeClr val="lt2"/>
        </a:solidFill>
        <a:effectLst/>
      </p:bgPr>
    </p:bg>
    <p:spTree>
      <p:nvGrpSpPr>
        <p:cNvPr id="1" name="Shape 272"/>
        <p:cNvGrpSpPr/>
        <p:nvPr/>
      </p:nvGrpSpPr>
      <p:grpSpPr>
        <a:xfrm>
          <a:off x="0" y="0"/>
          <a:ext cx="0" cy="0"/>
          <a:chOff x="0" y="0"/>
          <a:chExt cx="0" cy="0"/>
        </a:xfrm>
      </p:grpSpPr>
      <p:pic>
        <p:nvPicPr>
          <p:cNvPr id="273" name="Google Shape;273;p65"/>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274" name="Google Shape;274;p65"/>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4">
  <p:cSld name="MAIN_POINT_1_1_1">
    <p:bg>
      <p:bgPr>
        <a:solidFill>
          <a:schemeClr val="accent4"/>
        </a:solidFill>
        <a:effectLst/>
      </p:bgPr>
    </p:bg>
    <p:spTree>
      <p:nvGrpSpPr>
        <p:cNvPr id="1" name="Shape 275"/>
        <p:cNvGrpSpPr/>
        <p:nvPr/>
      </p:nvGrpSpPr>
      <p:grpSpPr>
        <a:xfrm>
          <a:off x="0" y="0"/>
          <a:ext cx="0" cy="0"/>
          <a:chOff x="0" y="0"/>
          <a:chExt cx="0" cy="0"/>
        </a:xfrm>
      </p:grpSpPr>
      <p:pic>
        <p:nvPicPr>
          <p:cNvPr id="276" name="Google Shape;276;p66"/>
          <p:cNvPicPr preferRelativeResize="0"/>
          <p:nvPr/>
        </p:nvPicPr>
        <p:blipFill rotWithShape="1">
          <a:blip r:embed="rId2">
            <a:alphaModFix/>
          </a:blip>
          <a:srcRect l="4351" b="46859"/>
          <a:stretch/>
        </p:blipFill>
        <p:spPr>
          <a:xfrm>
            <a:off x="0" y="850200"/>
            <a:ext cx="7698325" cy="4293299"/>
          </a:xfrm>
          <a:prstGeom prst="rect">
            <a:avLst/>
          </a:prstGeom>
          <a:noFill/>
          <a:ln>
            <a:noFill/>
          </a:ln>
        </p:spPr>
      </p:pic>
      <p:sp>
        <p:nvSpPr>
          <p:cNvPr id="277" name="Google Shape;277;p66"/>
          <p:cNvSpPr txBox="1">
            <a:spLocks noGrp="1"/>
          </p:cNvSpPr>
          <p:nvPr>
            <p:ph type="title"/>
          </p:nvPr>
        </p:nvSpPr>
        <p:spPr>
          <a:xfrm>
            <a:off x="490250" y="1336025"/>
            <a:ext cx="6367800" cy="3204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8"/>
        <p:cNvGrpSpPr/>
        <p:nvPr/>
      </p:nvGrpSpPr>
      <p:grpSpPr>
        <a:xfrm>
          <a:off x="0" y="0"/>
          <a:ext cx="0" cy="0"/>
          <a:chOff x="0" y="0"/>
          <a:chExt cx="0" cy="0"/>
        </a:xfrm>
      </p:grpSpPr>
      <p:sp>
        <p:nvSpPr>
          <p:cNvPr id="279" name="Google Shape;279;p67"/>
          <p:cNvSpPr/>
          <p:nvPr/>
        </p:nvSpPr>
        <p:spPr>
          <a:xfrm rot="-1387176">
            <a:off x="1671051" y="-1153875"/>
            <a:ext cx="285749" cy="698715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7"/>
          <p:cNvSpPr/>
          <p:nvPr/>
        </p:nvSpPr>
        <p:spPr>
          <a:xfrm rot="905181">
            <a:off x="1066799" y="-1136508"/>
            <a:ext cx="285852" cy="683721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7"/>
          <p:cNvSpPr/>
          <p:nvPr/>
        </p:nvSpPr>
        <p:spPr>
          <a:xfrm rot="2700000">
            <a:off x="1293725" y="-2733827"/>
            <a:ext cx="285954" cy="858201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7"/>
          <p:cNvSpPr txBox="1">
            <a:spLocks noGrp="1"/>
          </p:cNvSpPr>
          <p:nvPr>
            <p:ph type="title"/>
          </p:nvPr>
        </p:nvSpPr>
        <p:spPr>
          <a:xfrm>
            <a:off x="268100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283"/>
        <p:cNvGrpSpPr/>
        <p:nvPr/>
      </p:nvGrpSpPr>
      <p:grpSpPr>
        <a:xfrm>
          <a:off x="0" y="0"/>
          <a:ext cx="0" cy="0"/>
          <a:chOff x="0" y="0"/>
          <a:chExt cx="0" cy="0"/>
        </a:xfrm>
      </p:grpSpPr>
      <p:pic>
        <p:nvPicPr>
          <p:cNvPr id="284" name="Google Shape;284;p68"/>
          <p:cNvPicPr preferRelativeResize="0"/>
          <p:nvPr/>
        </p:nvPicPr>
        <p:blipFill rotWithShape="1">
          <a:blip r:embed="rId2">
            <a:alphaModFix/>
          </a:blip>
          <a:srcRect r="35926" b="16296"/>
          <a:stretch/>
        </p:blipFill>
        <p:spPr>
          <a:xfrm>
            <a:off x="5848350" y="838200"/>
            <a:ext cx="3295650" cy="4305300"/>
          </a:xfrm>
          <a:prstGeom prst="rect">
            <a:avLst/>
          </a:prstGeom>
          <a:noFill/>
          <a:ln>
            <a:noFill/>
          </a:ln>
        </p:spPr>
      </p:pic>
      <p:pic>
        <p:nvPicPr>
          <p:cNvPr id="285" name="Google Shape;285;p68"/>
          <p:cNvPicPr preferRelativeResize="0"/>
          <p:nvPr/>
        </p:nvPicPr>
        <p:blipFill rotWithShape="1">
          <a:blip r:embed="rId3">
            <a:alphaModFix/>
          </a:blip>
          <a:srcRect r="16909" b="35186"/>
          <a:stretch/>
        </p:blipFill>
        <p:spPr>
          <a:xfrm>
            <a:off x="4886600" y="1809750"/>
            <a:ext cx="4257400" cy="3333748"/>
          </a:xfrm>
          <a:prstGeom prst="rect">
            <a:avLst/>
          </a:prstGeom>
          <a:noFill/>
          <a:ln>
            <a:noFill/>
          </a:ln>
        </p:spPr>
      </p:pic>
      <p:sp>
        <p:nvSpPr>
          <p:cNvPr id="286" name="Google Shape;286;p68"/>
          <p:cNvSpPr txBox="1">
            <a:spLocks noGrp="1"/>
          </p:cNvSpPr>
          <p:nvPr>
            <p:ph type="title"/>
          </p:nvPr>
        </p:nvSpPr>
        <p:spPr>
          <a:xfrm>
            <a:off x="490250" y="450150"/>
            <a:ext cx="5549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arge Image Background">
  <p:cSld name="CAPTION_ONLY_1_1">
    <p:spTree>
      <p:nvGrpSpPr>
        <p:cNvPr id="1" name="Shape 287"/>
        <p:cNvGrpSpPr/>
        <p:nvPr/>
      </p:nvGrpSpPr>
      <p:grpSpPr>
        <a:xfrm>
          <a:off x="0" y="0"/>
          <a:ext cx="0" cy="0"/>
          <a:chOff x="0" y="0"/>
          <a:chExt cx="0" cy="0"/>
        </a:xfrm>
      </p:grpSpPr>
      <p:pic>
        <p:nvPicPr>
          <p:cNvPr id="288" name="Google Shape;288;p69"/>
          <p:cNvPicPr preferRelativeResize="0"/>
          <p:nvPr/>
        </p:nvPicPr>
        <p:blipFill rotWithShape="1">
          <a:blip r:embed="rId2">
            <a:alphaModFix/>
          </a:blip>
          <a:srcRect l="33616" t="36688"/>
          <a:stretch/>
        </p:blipFill>
        <p:spPr>
          <a:xfrm>
            <a:off x="0" y="0"/>
            <a:ext cx="3414526" cy="3256500"/>
          </a:xfrm>
          <a:prstGeom prst="rect">
            <a:avLst/>
          </a:prstGeom>
          <a:noFill/>
          <a:ln>
            <a:noFill/>
          </a:ln>
        </p:spPr>
      </p:pic>
      <p:pic>
        <p:nvPicPr>
          <p:cNvPr id="289" name="Google Shape;289;p69"/>
          <p:cNvPicPr preferRelativeResize="0"/>
          <p:nvPr/>
        </p:nvPicPr>
        <p:blipFill rotWithShape="1">
          <a:blip r:embed="rId3">
            <a:alphaModFix/>
          </a:blip>
          <a:srcRect r="3920" b="17382"/>
          <a:stretch/>
        </p:blipFill>
        <p:spPr>
          <a:xfrm>
            <a:off x="4201975" y="894125"/>
            <a:ext cx="4942025" cy="4249376"/>
          </a:xfrm>
          <a:prstGeom prst="rect">
            <a:avLst/>
          </a:prstGeom>
          <a:noFill/>
          <a:ln>
            <a:noFill/>
          </a:ln>
        </p:spPr>
      </p:pic>
      <p:pic>
        <p:nvPicPr>
          <p:cNvPr id="290" name="Google Shape;290;p69"/>
          <p:cNvPicPr preferRelativeResize="0"/>
          <p:nvPr/>
        </p:nvPicPr>
        <p:blipFill rotWithShape="1">
          <a:blip r:embed="rId4">
            <a:alphaModFix/>
          </a:blip>
          <a:srcRect t="12495" r="27140"/>
          <a:stretch/>
        </p:blipFill>
        <p:spPr>
          <a:xfrm>
            <a:off x="5410675" y="0"/>
            <a:ext cx="3733325" cy="4500876"/>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arge Image Background">
  <p:cSld name="CAPTION_ONLY_1_1_1">
    <p:spTree>
      <p:nvGrpSpPr>
        <p:cNvPr id="1" name="Shape 291"/>
        <p:cNvGrpSpPr/>
        <p:nvPr/>
      </p:nvGrpSpPr>
      <p:grpSpPr>
        <a:xfrm>
          <a:off x="0" y="0"/>
          <a:ext cx="0" cy="0"/>
          <a:chOff x="0" y="0"/>
          <a:chExt cx="0" cy="0"/>
        </a:xfrm>
      </p:grpSpPr>
      <p:pic>
        <p:nvPicPr>
          <p:cNvPr id="292" name="Google Shape;292;p70"/>
          <p:cNvPicPr preferRelativeResize="0"/>
          <p:nvPr/>
        </p:nvPicPr>
        <p:blipFill rotWithShape="1">
          <a:blip r:embed="rId2">
            <a:alphaModFix/>
          </a:blip>
          <a:srcRect r="49831" b="51983"/>
          <a:stretch/>
        </p:blipFill>
        <p:spPr>
          <a:xfrm>
            <a:off x="5438575" y="1581150"/>
            <a:ext cx="3705426" cy="3562350"/>
          </a:xfrm>
          <a:prstGeom prst="rect">
            <a:avLst/>
          </a:prstGeom>
          <a:noFill/>
          <a:ln>
            <a:noFill/>
          </a:ln>
        </p:spPr>
      </p:pic>
      <p:pic>
        <p:nvPicPr>
          <p:cNvPr id="293" name="Google Shape;293;p70"/>
          <p:cNvPicPr preferRelativeResize="0"/>
          <p:nvPr/>
        </p:nvPicPr>
        <p:blipFill rotWithShape="1">
          <a:blip r:embed="rId3">
            <a:alphaModFix/>
          </a:blip>
          <a:srcRect l="59666" t="26297"/>
          <a:stretch/>
        </p:blipFill>
        <p:spPr>
          <a:xfrm>
            <a:off x="1" y="0"/>
            <a:ext cx="2066650" cy="379095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CAPTION_ONLY_1_1_1_1">
    <p:spTree>
      <p:nvGrpSpPr>
        <p:cNvPr id="1" name="Shape 294"/>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295"/>
        <p:cNvGrpSpPr/>
        <p:nvPr/>
      </p:nvGrpSpPr>
      <p:grpSpPr>
        <a:xfrm>
          <a:off x="0" y="0"/>
          <a:ext cx="0" cy="0"/>
          <a:chOff x="0" y="0"/>
          <a:chExt cx="0" cy="0"/>
        </a:xfrm>
      </p:grpSpPr>
      <p:sp>
        <p:nvSpPr>
          <p:cNvPr id="296" name="Google Shape;296;p7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97" name="Google Shape;297;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298"/>
        <p:cNvGrpSpPr/>
        <p:nvPr/>
      </p:nvGrpSpPr>
      <p:grpSpPr>
        <a:xfrm>
          <a:off x="0" y="0"/>
          <a:ext cx="0" cy="0"/>
          <a:chOff x="0" y="0"/>
          <a:chExt cx="0" cy="0"/>
        </a:xfrm>
      </p:grpSpPr>
      <p:sp>
        <p:nvSpPr>
          <p:cNvPr id="299" name="Google Shape;299;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01" name="Google Shape;301;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lumns 2">
  <p:cSld name="TITLE_AND_TWO_COLUMNS_2">
    <p:spTree>
      <p:nvGrpSpPr>
        <p:cNvPr id="1" name="Shape 302"/>
        <p:cNvGrpSpPr/>
        <p:nvPr/>
      </p:nvGrpSpPr>
      <p:grpSpPr>
        <a:xfrm>
          <a:off x="0" y="0"/>
          <a:ext cx="0" cy="0"/>
          <a:chOff x="0" y="0"/>
          <a:chExt cx="0" cy="0"/>
        </a:xfrm>
      </p:grpSpPr>
      <p:sp>
        <p:nvSpPr>
          <p:cNvPr id="303" name="Google Shape;303;p74"/>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04" name="Google Shape;304;p74"/>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05" name="Google Shape;305;p74"/>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grpSp>
        <p:nvGrpSpPr>
          <p:cNvPr id="306" name="Google Shape;306;p74"/>
          <p:cNvGrpSpPr/>
          <p:nvPr/>
        </p:nvGrpSpPr>
        <p:grpSpPr>
          <a:xfrm>
            <a:off x="7257449" y="0"/>
            <a:ext cx="1886550" cy="1749274"/>
            <a:chOff x="7314599" y="-76200"/>
            <a:chExt cx="1886550" cy="1749274"/>
          </a:xfrm>
        </p:grpSpPr>
        <p:pic>
          <p:nvPicPr>
            <p:cNvPr id="307" name="Google Shape;307;p74"/>
            <p:cNvPicPr preferRelativeResize="0"/>
            <p:nvPr/>
          </p:nvPicPr>
          <p:blipFill rotWithShape="1">
            <a:blip r:embed="rId2">
              <a:alphaModFix/>
            </a:blip>
            <a:srcRect l="33616" t="51869"/>
            <a:stretch/>
          </p:blipFill>
          <p:spPr>
            <a:xfrm rot="5400000">
              <a:off x="7692374" y="164300"/>
              <a:ext cx="1749274" cy="1268275"/>
            </a:xfrm>
            <a:prstGeom prst="rect">
              <a:avLst/>
            </a:prstGeom>
            <a:noFill/>
            <a:ln>
              <a:noFill/>
            </a:ln>
          </p:spPr>
        </p:pic>
        <p:pic>
          <p:nvPicPr>
            <p:cNvPr id="308" name="Google Shape;308;p74"/>
            <p:cNvPicPr preferRelativeResize="0"/>
            <p:nvPr/>
          </p:nvPicPr>
          <p:blipFill rotWithShape="1">
            <a:blip r:embed="rId3">
              <a:alphaModFix/>
            </a:blip>
            <a:srcRect l="47340" b="56572"/>
            <a:stretch/>
          </p:blipFill>
          <p:spPr>
            <a:xfrm rot="10800000">
              <a:off x="7314599" y="-76200"/>
              <a:ext cx="1886550" cy="1561699"/>
            </a:xfrm>
            <a:prstGeom prst="rect">
              <a:avLst/>
            </a:prstGeom>
            <a:noFill/>
            <a:ln>
              <a:noFill/>
            </a:ln>
          </p:spPr>
        </p:pic>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lumns 3">
  <p:cSld name="TITLE_AND_TWO_COLUMNS_2_2">
    <p:spTree>
      <p:nvGrpSpPr>
        <p:cNvPr id="1" name="Shape 309"/>
        <p:cNvGrpSpPr/>
        <p:nvPr/>
      </p:nvGrpSpPr>
      <p:grpSpPr>
        <a:xfrm>
          <a:off x="0" y="0"/>
          <a:ext cx="0" cy="0"/>
          <a:chOff x="0" y="0"/>
          <a:chExt cx="0" cy="0"/>
        </a:xfrm>
      </p:grpSpPr>
      <p:sp>
        <p:nvSpPr>
          <p:cNvPr id="310" name="Google Shape;310;p75"/>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11" name="Google Shape;311;p75"/>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12" name="Google Shape;312;p75"/>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hree columns 1">
  <p:cSld name="TITLE_AND_TWO_COLUMNS_2_1">
    <p:spTree>
      <p:nvGrpSpPr>
        <p:cNvPr id="1" name="Shape 313"/>
        <p:cNvGrpSpPr/>
        <p:nvPr/>
      </p:nvGrpSpPr>
      <p:grpSpPr>
        <a:xfrm>
          <a:off x="0" y="0"/>
          <a:ext cx="0" cy="0"/>
          <a:chOff x="0" y="0"/>
          <a:chExt cx="0" cy="0"/>
        </a:xfrm>
      </p:grpSpPr>
      <p:sp>
        <p:nvSpPr>
          <p:cNvPr id="314" name="Google Shape;314;p76"/>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15" name="Google Shape;315;p76"/>
          <p:cNvSpPr txBox="1">
            <a:spLocks noGrp="1"/>
          </p:cNvSpPr>
          <p:nvPr>
            <p:ph type="body" idx="1"/>
          </p:nvPr>
        </p:nvSpPr>
        <p:spPr>
          <a:xfrm>
            <a:off x="311700"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16" name="Google Shape;316;p76"/>
          <p:cNvSpPr txBox="1">
            <a:spLocks noGrp="1"/>
          </p:cNvSpPr>
          <p:nvPr>
            <p:ph type="body" idx="2"/>
          </p:nvPr>
        </p:nvSpPr>
        <p:spPr>
          <a:xfrm>
            <a:off x="3343531"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17" name="Google Shape;317;p76"/>
          <p:cNvSpPr txBox="1">
            <a:spLocks noGrp="1"/>
          </p:cNvSpPr>
          <p:nvPr>
            <p:ph type="body" idx="3"/>
          </p:nvPr>
        </p:nvSpPr>
        <p:spPr>
          <a:xfrm>
            <a:off x="6375356"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grpSp>
        <p:nvGrpSpPr>
          <p:cNvPr id="318" name="Google Shape;318;p76"/>
          <p:cNvGrpSpPr/>
          <p:nvPr/>
        </p:nvGrpSpPr>
        <p:grpSpPr>
          <a:xfrm>
            <a:off x="7257449" y="0"/>
            <a:ext cx="1886550" cy="1749274"/>
            <a:chOff x="7314599" y="-76200"/>
            <a:chExt cx="1886550" cy="1749274"/>
          </a:xfrm>
        </p:grpSpPr>
        <p:pic>
          <p:nvPicPr>
            <p:cNvPr id="319" name="Google Shape;319;p76"/>
            <p:cNvPicPr preferRelativeResize="0"/>
            <p:nvPr/>
          </p:nvPicPr>
          <p:blipFill rotWithShape="1">
            <a:blip r:embed="rId2">
              <a:alphaModFix/>
            </a:blip>
            <a:srcRect l="33616" t="51869"/>
            <a:stretch/>
          </p:blipFill>
          <p:spPr>
            <a:xfrm rot="5400000">
              <a:off x="7692374" y="164300"/>
              <a:ext cx="1749274" cy="1268275"/>
            </a:xfrm>
            <a:prstGeom prst="rect">
              <a:avLst/>
            </a:prstGeom>
            <a:noFill/>
            <a:ln>
              <a:noFill/>
            </a:ln>
          </p:spPr>
        </p:pic>
        <p:pic>
          <p:nvPicPr>
            <p:cNvPr id="320" name="Google Shape;320;p76"/>
            <p:cNvPicPr preferRelativeResize="0"/>
            <p:nvPr/>
          </p:nvPicPr>
          <p:blipFill rotWithShape="1">
            <a:blip r:embed="rId3">
              <a:alphaModFix/>
            </a:blip>
            <a:srcRect l="47340" b="56572"/>
            <a:stretch/>
          </p:blipFill>
          <p:spPr>
            <a:xfrm rot="10800000">
              <a:off x="7314599" y="-76200"/>
              <a:ext cx="1886550" cy="1561699"/>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ree columns 2">
  <p:cSld name="TITLE_AND_TWO_COLUMNS_2_1_1">
    <p:spTree>
      <p:nvGrpSpPr>
        <p:cNvPr id="1" name="Shape 321"/>
        <p:cNvGrpSpPr/>
        <p:nvPr/>
      </p:nvGrpSpPr>
      <p:grpSpPr>
        <a:xfrm>
          <a:off x="0" y="0"/>
          <a:ext cx="0" cy="0"/>
          <a:chOff x="0" y="0"/>
          <a:chExt cx="0" cy="0"/>
        </a:xfrm>
      </p:grpSpPr>
      <p:sp>
        <p:nvSpPr>
          <p:cNvPr id="322" name="Google Shape;322;p77"/>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23" name="Google Shape;323;p77"/>
          <p:cNvSpPr txBox="1">
            <a:spLocks noGrp="1"/>
          </p:cNvSpPr>
          <p:nvPr>
            <p:ph type="body" idx="1"/>
          </p:nvPr>
        </p:nvSpPr>
        <p:spPr>
          <a:xfrm>
            <a:off x="311700"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24" name="Google Shape;324;p77"/>
          <p:cNvSpPr txBox="1">
            <a:spLocks noGrp="1"/>
          </p:cNvSpPr>
          <p:nvPr>
            <p:ph type="body" idx="2"/>
          </p:nvPr>
        </p:nvSpPr>
        <p:spPr>
          <a:xfrm>
            <a:off x="3343531"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325" name="Google Shape;325;p77"/>
          <p:cNvSpPr txBox="1">
            <a:spLocks noGrp="1"/>
          </p:cNvSpPr>
          <p:nvPr>
            <p:ph type="body" idx="3"/>
          </p:nvPr>
        </p:nvSpPr>
        <p:spPr>
          <a:xfrm>
            <a:off x="6375356" y="1852625"/>
            <a:ext cx="2682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chnovation 2018">
  <p:cSld name="Title and body 1 1_2">
    <p:bg>
      <p:bgPr>
        <a:blipFill>
          <a:blip r:embed="rId2">
            <a:alphaModFix/>
          </a:blip>
          <a:stretch>
            <a:fillRect/>
          </a:stretch>
        </a:blipFill>
        <a:effectLst/>
      </p:bgPr>
    </p:bg>
    <p:spTree>
      <p:nvGrpSpPr>
        <p:cNvPr id="1" name="Shape 326"/>
        <p:cNvGrpSpPr/>
        <p:nvPr/>
      </p:nvGrpSpPr>
      <p:grpSpPr>
        <a:xfrm>
          <a:off x="0" y="0"/>
          <a:ext cx="0" cy="0"/>
          <a:chOff x="0" y="0"/>
          <a:chExt cx="0" cy="0"/>
        </a:xfrm>
      </p:grpSpPr>
      <p:pic>
        <p:nvPicPr>
          <p:cNvPr id="327" name="Google Shape;327;p78"/>
          <p:cNvPicPr preferRelativeResize="0"/>
          <p:nvPr/>
        </p:nvPicPr>
        <p:blipFill>
          <a:blip r:embed="rId3">
            <a:alphaModFix/>
          </a:blip>
          <a:stretch>
            <a:fillRect/>
          </a:stretch>
        </p:blipFill>
        <p:spPr>
          <a:xfrm rot="8099868">
            <a:off x="-275174" y="33500"/>
            <a:ext cx="461900" cy="461900"/>
          </a:xfrm>
          <a:prstGeom prst="rect">
            <a:avLst/>
          </a:prstGeom>
          <a:noFill/>
          <a:ln>
            <a:noFill/>
          </a:ln>
        </p:spPr>
      </p:pic>
      <p:sp>
        <p:nvSpPr>
          <p:cNvPr id="328" name="Google Shape;328;p78"/>
          <p:cNvSpPr txBox="1">
            <a:spLocks noGrp="1"/>
          </p:cNvSpPr>
          <p:nvPr>
            <p:ph type="title"/>
          </p:nvPr>
        </p:nvSpPr>
        <p:spPr>
          <a:xfrm>
            <a:off x="304800" y="-98823"/>
            <a:ext cx="8229600" cy="857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28A880"/>
              </a:buClr>
              <a:buSzPts val="2800"/>
              <a:buFont typeface="Source Sans Pro"/>
              <a:buNone/>
              <a:defRPr sz="3600" b="1" i="0" u="none" strike="noStrike" cap="none">
                <a:solidFill>
                  <a:srgbClr val="28A880"/>
                </a:solidFill>
                <a:latin typeface="Source Sans Pro"/>
                <a:ea typeface="Source Sans Pro"/>
                <a:cs typeface="Source Sans Pro"/>
                <a:sym typeface="Source Sans Pro"/>
              </a:defRPr>
            </a:lvl1pPr>
            <a:lvl2pPr marL="0" marR="0" lvl="1"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2pPr>
            <a:lvl3pPr marL="0" marR="0" lvl="2"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3pPr>
            <a:lvl4pPr marL="0" marR="0" lvl="3"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4pPr>
            <a:lvl5pPr marL="0" marR="0" lvl="4"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5pPr>
            <a:lvl6pPr marL="0" marR="0" lvl="5"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6pPr>
            <a:lvl7pPr marL="0" marR="0" lvl="6"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7pPr>
            <a:lvl8pPr marL="0" marR="0" lvl="7"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8pPr>
            <a:lvl9pPr marL="0" marR="0" lvl="8" indent="0" algn="l" rtl="0">
              <a:lnSpc>
                <a:spcPct val="100000"/>
              </a:lnSpc>
              <a:spcBef>
                <a:spcPts val="0"/>
              </a:spcBef>
              <a:spcAft>
                <a:spcPts val="0"/>
              </a:spcAft>
              <a:buClr>
                <a:srgbClr val="EAE46F"/>
              </a:buClr>
              <a:buSzPts val="2800"/>
              <a:buFont typeface="Source Sans Pro"/>
              <a:buNone/>
              <a:defRPr sz="3600" b="1" i="0" u="none" strike="noStrike" cap="none">
                <a:solidFill>
                  <a:srgbClr val="EAE46F"/>
                </a:solidFill>
                <a:latin typeface="Source Sans Pro"/>
                <a:ea typeface="Source Sans Pro"/>
                <a:cs typeface="Source Sans Pro"/>
                <a:sym typeface="Source Sans Pro"/>
              </a:defRPr>
            </a:lvl9pPr>
          </a:lstStyle>
          <a:p>
            <a:endParaRPr/>
          </a:p>
        </p:txBody>
      </p:sp>
      <p:sp>
        <p:nvSpPr>
          <p:cNvPr id="329" name="Google Shape;329;p78"/>
          <p:cNvSpPr txBox="1">
            <a:spLocks noGrp="1"/>
          </p:cNvSpPr>
          <p:nvPr>
            <p:ph type="body" idx="1"/>
          </p:nvPr>
        </p:nvSpPr>
        <p:spPr>
          <a:xfrm>
            <a:off x="457200" y="819150"/>
            <a:ext cx="8229600" cy="3725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1pPr>
            <a:lvl2pPr marL="914400" marR="0" lvl="1"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2pPr>
            <a:lvl3pPr marL="1371600" marR="0" lvl="2"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3pPr>
            <a:lvl4pPr marL="1828800" marR="0" lvl="3"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4pPr>
            <a:lvl5pPr marL="2286000" marR="0" lvl="4"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5pPr>
            <a:lvl6pPr marL="2743200" marR="0" lvl="5"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6pPr>
            <a:lvl7pPr marL="3200400" marR="0" lvl="6"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7pPr>
            <a:lvl8pPr marL="3657600" marR="0" lvl="7"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8pPr>
            <a:lvl9pPr marL="4114800" marR="0" lvl="8" indent="-228600" algn="l" rtl="0">
              <a:lnSpc>
                <a:spcPct val="100000"/>
              </a:lnSpc>
              <a:spcBef>
                <a:spcPts val="0"/>
              </a:spcBef>
              <a:spcAft>
                <a:spcPts val="0"/>
              </a:spcAft>
              <a:buClr>
                <a:srgbClr val="555555"/>
              </a:buClr>
              <a:buSzPts val="1800"/>
              <a:buFont typeface="Source Sans Pro"/>
              <a:buNone/>
              <a:defRPr sz="3000" b="0" i="0" u="none" strike="noStrike" cap="none">
                <a:solidFill>
                  <a:srgbClr val="555555"/>
                </a:solidFill>
                <a:latin typeface="Source Sans Pro"/>
                <a:ea typeface="Source Sans Pro"/>
                <a:cs typeface="Source Sans Pro"/>
                <a:sym typeface="Source Sans Pro"/>
              </a:defRPr>
            </a:lvl9pPr>
          </a:lstStyle>
          <a:p>
            <a:endParaRPr/>
          </a:p>
        </p:txBody>
      </p:sp>
      <p:sp>
        <p:nvSpPr>
          <p:cNvPr id="330" name="Google Shape;330;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33" name="Google Shape;333;p79"/>
          <p:cNvSpPr txBox="1">
            <a:spLocks noGrp="1"/>
          </p:cNvSpPr>
          <p:nvPr>
            <p:ph type="ctrTitle"/>
          </p:nvPr>
        </p:nvSpPr>
        <p:spPr>
          <a:xfrm>
            <a:off x="311708" y="12779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55932"/>
              </a:buClr>
              <a:buSzPts val="5200"/>
              <a:buNone/>
              <a:defRPr sz="5200">
                <a:solidFill>
                  <a:srgbClr val="F55932"/>
                </a:solidFill>
              </a:defRPr>
            </a:lvl1pPr>
            <a:lvl2pPr lvl="1" algn="ctr" rtl="0">
              <a:spcBef>
                <a:spcPts val="0"/>
              </a:spcBef>
              <a:spcAft>
                <a:spcPts val="0"/>
              </a:spcAft>
              <a:buClr>
                <a:srgbClr val="F55932"/>
              </a:buClr>
              <a:buSzPts val="5200"/>
              <a:buNone/>
              <a:defRPr sz="5200">
                <a:solidFill>
                  <a:srgbClr val="F55932"/>
                </a:solidFill>
              </a:defRPr>
            </a:lvl2pPr>
            <a:lvl3pPr lvl="2" algn="ctr" rtl="0">
              <a:spcBef>
                <a:spcPts val="0"/>
              </a:spcBef>
              <a:spcAft>
                <a:spcPts val="0"/>
              </a:spcAft>
              <a:buClr>
                <a:srgbClr val="F55932"/>
              </a:buClr>
              <a:buSzPts val="5200"/>
              <a:buNone/>
              <a:defRPr sz="5200">
                <a:solidFill>
                  <a:srgbClr val="F55932"/>
                </a:solidFill>
              </a:defRPr>
            </a:lvl3pPr>
            <a:lvl4pPr lvl="3" algn="ctr" rtl="0">
              <a:spcBef>
                <a:spcPts val="0"/>
              </a:spcBef>
              <a:spcAft>
                <a:spcPts val="0"/>
              </a:spcAft>
              <a:buClr>
                <a:srgbClr val="F55932"/>
              </a:buClr>
              <a:buSzPts val="5200"/>
              <a:buNone/>
              <a:defRPr sz="5200">
                <a:solidFill>
                  <a:srgbClr val="F55932"/>
                </a:solidFill>
              </a:defRPr>
            </a:lvl4pPr>
            <a:lvl5pPr lvl="4" algn="ctr" rtl="0">
              <a:spcBef>
                <a:spcPts val="0"/>
              </a:spcBef>
              <a:spcAft>
                <a:spcPts val="0"/>
              </a:spcAft>
              <a:buClr>
                <a:srgbClr val="F55932"/>
              </a:buClr>
              <a:buSzPts val="5200"/>
              <a:buNone/>
              <a:defRPr sz="5200">
                <a:solidFill>
                  <a:srgbClr val="F55932"/>
                </a:solidFill>
              </a:defRPr>
            </a:lvl5pPr>
            <a:lvl6pPr lvl="5" algn="ctr" rtl="0">
              <a:spcBef>
                <a:spcPts val="0"/>
              </a:spcBef>
              <a:spcAft>
                <a:spcPts val="0"/>
              </a:spcAft>
              <a:buClr>
                <a:srgbClr val="F55932"/>
              </a:buClr>
              <a:buSzPts val="5200"/>
              <a:buNone/>
              <a:defRPr sz="5200">
                <a:solidFill>
                  <a:srgbClr val="F55932"/>
                </a:solidFill>
              </a:defRPr>
            </a:lvl6pPr>
            <a:lvl7pPr lvl="6" algn="ctr" rtl="0">
              <a:spcBef>
                <a:spcPts val="0"/>
              </a:spcBef>
              <a:spcAft>
                <a:spcPts val="0"/>
              </a:spcAft>
              <a:buClr>
                <a:srgbClr val="F55932"/>
              </a:buClr>
              <a:buSzPts val="5200"/>
              <a:buNone/>
              <a:defRPr sz="5200">
                <a:solidFill>
                  <a:srgbClr val="F55932"/>
                </a:solidFill>
              </a:defRPr>
            </a:lvl7pPr>
            <a:lvl8pPr lvl="7" algn="ctr" rtl="0">
              <a:spcBef>
                <a:spcPts val="0"/>
              </a:spcBef>
              <a:spcAft>
                <a:spcPts val="0"/>
              </a:spcAft>
              <a:buClr>
                <a:srgbClr val="F55932"/>
              </a:buClr>
              <a:buSzPts val="5200"/>
              <a:buNone/>
              <a:defRPr sz="5200">
                <a:solidFill>
                  <a:srgbClr val="F55932"/>
                </a:solidFill>
              </a:defRPr>
            </a:lvl8pPr>
            <a:lvl9pPr lvl="8" algn="ctr" rtl="0">
              <a:spcBef>
                <a:spcPts val="0"/>
              </a:spcBef>
              <a:spcAft>
                <a:spcPts val="0"/>
              </a:spcAft>
              <a:buClr>
                <a:srgbClr val="F55932"/>
              </a:buClr>
              <a:buSzPts val="5200"/>
              <a:buNone/>
              <a:defRPr sz="5200">
                <a:solidFill>
                  <a:srgbClr val="F55932"/>
                </a:solidFill>
              </a:defRPr>
            </a:lvl9pPr>
          </a:lstStyle>
          <a:p>
            <a:endParaRPr/>
          </a:p>
        </p:txBody>
      </p:sp>
      <p:sp>
        <p:nvSpPr>
          <p:cNvPr id="334" name="Google Shape;334;p79"/>
          <p:cNvSpPr txBox="1">
            <a:spLocks noGrp="1"/>
          </p:cNvSpPr>
          <p:nvPr>
            <p:ph type="subTitle" idx="1"/>
          </p:nvPr>
        </p:nvSpPr>
        <p:spPr>
          <a:xfrm>
            <a:off x="311700" y="33675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5932"/>
              </a:buClr>
              <a:buSzPts val="2800"/>
              <a:buNone/>
              <a:defRPr sz="2800">
                <a:solidFill>
                  <a:srgbClr val="F55932"/>
                </a:solidFill>
              </a:defRPr>
            </a:lvl1pPr>
            <a:lvl2pPr lvl="1" algn="ctr" rtl="0">
              <a:lnSpc>
                <a:spcPct val="100000"/>
              </a:lnSpc>
              <a:spcBef>
                <a:spcPts val="0"/>
              </a:spcBef>
              <a:spcAft>
                <a:spcPts val="0"/>
              </a:spcAft>
              <a:buClr>
                <a:srgbClr val="F55932"/>
              </a:buClr>
              <a:buSzPts val="2800"/>
              <a:buNone/>
              <a:defRPr sz="2800">
                <a:solidFill>
                  <a:srgbClr val="F55932"/>
                </a:solidFill>
              </a:defRPr>
            </a:lvl2pPr>
            <a:lvl3pPr lvl="2" algn="ctr" rtl="0">
              <a:lnSpc>
                <a:spcPct val="100000"/>
              </a:lnSpc>
              <a:spcBef>
                <a:spcPts val="0"/>
              </a:spcBef>
              <a:spcAft>
                <a:spcPts val="0"/>
              </a:spcAft>
              <a:buClr>
                <a:srgbClr val="F55932"/>
              </a:buClr>
              <a:buSzPts val="2800"/>
              <a:buNone/>
              <a:defRPr sz="2800">
                <a:solidFill>
                  <a:srgbClr val="F55932"/>
                </a:solidFill>
              </a:defRPr>
            </a:lvl3pPr>
            <a:lvl4pPr lvl="3" algn="ctr" rtl="0">
              <a:lnSpc>
                <a:spcPct val="100000"/>
              </a:lnSpc>
              <a:spcBef>
                <a:spcPts val="0"/>
              </a:spcBef>
              <a:spcAft>
                <a:spcPts val="0"/>
              </a:spcAft>
              <a:buClr>
                <a:srgbClr val="F55932"/>
              </a:buClr>
              <a:buSzPts val="2800"/>
              <a:buNone/>
              <a:defRPr sz="2800">
                <a:solidFill>
                  <a:srgbClr val="F55932"/>
                </a:solidFill>
              </a:defRPr>
            </a:lvl4pPr>
            <a:lvl5pPr lvl="4" algn="ctr" rtl="0">
              <a:lnSpc>
                <a:spcPct val="100000"/>
              </a:lnSpc>
              <a:spcBef>
                <a:spcPts val="0"/>
              </a:spcBef>
              <a:spcAft>
                <a:spcPts val="0"/>
              </a:spcAft>
              <a:buClr>
                <a:srgbClr val="F55932"/>
              </a:buClr>
              <a:buSzPts val="2800"/>
              <a:buNone/>
              <a:defRPr sz="2800">
                <a:solidFill>
                  <a:srgbClr val="F55932"/>
                </a:solidFill>
              </a:defRPr>
            </a:lvl5pPr>
            <a:lvl6pPr lvl="5" algn="ctr" rtl="0">
              <a:lnSpc>
                <a:spcPct val="100000"/>
              </a:lnSpc>
              <a:spcBef>
                <a:spcPts val="0"/>
              </a:spcBef>
              <a:spcAft>
                <a:spcPts val="0"/>
              </a:spcAft>
              <a:buClr>
                <a:srgbClr val="F55932"/>
              </a:buClr>
              <a:buSzPts val="2800"/>
              <a:buNone/>
              <a:defRPr sz="2800">
                <a:solidFill>
                  <a:srgbClr val="F55932"/>
                </a:solidFill>
              </a:defRPr>
            </a:lvl6pPr>
            <a:lvl7pPr lvl="6" algn="ctr" rtl="0">
              <a:lnSpc>
                <a:spcPct val="100000"/>
              </a:lnSpc>
              <a:spcBef>
                <a:spcPts val="0"/>
              </a:spcBef>
              <a:spcAft>
                <a:spcPts val="0"/>
              </a:spcAft>
              <a:buClr>
                <a:srgbClr val="F55932"/>
              </a:buClr>
              <a:buSzPts val="2800"/>
              <a:buNone/>
              <a:defRPr sz="2800">
                <a:solidFill>
                  <a:srgbClr val="F55932"/>
                </a:solidFill>
              </a:defRPr>
            </a:lvl7pPr>
            <a:lvl8pPr lvl="7" algn="ctr" rtl="0">
              <a:lnSpc>
                <a:spcPct val="100000"/>
              </a:lnSpc>
              <a:spcBef>
                <a:spcPts val="0"/>
              </a:spcBef>
              <a:spcAft>
                <a:spcPts val="0"/>
              </a:spcAft>
              <a:buClr>
                <a:srgbClr val="F55932"/>
              </a:buClr>
              <a:buSzPts val="2800"/>
              <a:buNone/>
              <a:defRPr sz="2800">
                <a:solidFill>
                  <a:srgbClr val="F55932"/>
                </a:solidFill>
              </a:defRPr>
            </a:lvl8pPr>
            <a:lvl9pPr lvl="8" algn="ctr" rtl="0">
              <a:lnSpc>
                <a:spcPct val="100000"/>
              </a:lnSpc>
              <a:spcBef>
                <a:spcPts val="0"/>
              </a:spcBef>
              <a:spcAft>
                <a:spcPts val="0"/>
              </a:spcAft>
              <a:buClr>
                <a:srgbClr val="F55932"/>
              </a:buClr>
              <a:buSzPts val="2800"/>
              <a:buNone/>
              <a:defRPr sz="2800">
                <a:solidFill>
                  <a:srgbClr val="F55932"/>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35"/>
        <p:cNvGrpSpPr/>
        <p:nvPr/>
      </p:nvGrpSpPr>
      <p:grpSpPr>
        <a:xfrm>
          <a:off x="0" y="0"/>
          <a:ext cx="0" cy="0"/>
          <a:chOff x="0" y="0"/>
          <a:chExt cx="0" cy="0"/>
        </a:xfrm>
      </p:grpSpPr>
      <p:sp>
        <p:nvSpPr>
          <p:cNvPr id="336" name="Google Shape;336;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7" name="Google Shape;337;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38" name="Google Shape;33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39"/>
        <p:cNvGrpSpPr/>
        <p:nvPr/>
      </p:nvGrpSpPr>
      <p:grpSpPr>
        <a:xfrm>
          <a:off x="0" y="0"/>
          <a:ext cx="0" cy="0"/>
          <a:chOff x="0" y="0"/>
          <a:chExt cx="0" cy="0"/>
        </a:xfrm>
      </p:grpSpPr>
      <p:pic>
        <p:nvPicPr>
          <p:cNvPr id="340" name="Google Shape;340;p81"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41" name="Google Shape;341;p81"/>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1"/>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1"/>
          <p:cNvSpPr txBox="1">
            <a:spLocks noGrp="1"/>
          </p:cNvSpPr>
          <p:nvPr>
            <p:ph type="ctrTitle"/>
          </p:nvPr>
        </p:nvSpPr>
        <p:spPr>
          <a:xfrm>
            <a:off x="4101125" y="1659550"/>
            <a:ext cx="3767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81"/>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None/>
              <a:defRPr sz="1800">
                <a:solidFill>
                  <a:srgbClr val="000000"/>
                </a:solidFill>
              </a:defRPr>
            </a:lvl1pPr>
            <a:lvl2pPr lvl="1" algn="ctr" rtl="0">
              <a:spcBef>
                <a:spcPts val="1600"/>
              </a:spcBef>
              <a:spcAft>
                <a:spcPts val="0"/>
              </a:spcAft>
              <a:buClr>
                <a:srgbClr val="000000"/>
              </a:buClr>
              <a:buSzPts val="1800"/>
              <a:buNone/>
              <a:defRPr sz="1800">
                <a:solidFill>
                  <a:srgbClr val="000000"/>
                </a:solidFill>
              </a:defRPr>
            </a:lvl2pPr>
            <a:lvl3pPr lvl="2" algn="ctr" rtl="0">
              <a:spcBef>
                <a:spcPts val="1600"/>
              </a:spcBef>
              <a:spcAft>
                <a:spcPts val="0"/>
              </a:spcAft>
              <a:buClr>
                <a:srgbClr val="000000"/>
              </a:buClr>
              <a:buSzPts val="1800"/>
              <a:buNone/>
              <a:defRPr sz="1800">
                <a:solidFill>
                  <a:srgbClr val="000000"/>
                </a:solidFill>
              </a:defRPr>
            </a:lvl3pPr>
            <a:lvl4pPr lvl="3" algn="ctr" rtl="0">
              <a:spcBef>
                <a:spcPts val="1600"/>
              </a:spcBef>
              <a:spcAft>
                <a:spcPts val="0"/>
              </a:spcAft>
              <a:buClr>
                <a:srgbClr val="000000"/>
              </a:buClr>
              <a:buSzPts val="1800"/>
              <a:buNone/>
              <a:defRPr>
                <a:solidFill>
                  <a:srgbClr val="000000"/>
                </a:solidFill>
              </a:defRPr>
            </a:lvl4pPr>
            <a:lvl5pPr lvl="4" algn="ctr" rtl="0">
              <a:spcBef>
                <a:spcPts val="1600"/>
              </a:spcBef>
              <a:spcAft>
                <a:spcPts val="0"/>
              </a:spcAft>
              <a:buClr>
                <a:srgbClr val="000000"/>
              </a:buClr>
              <a:buSzPts val="1800"/>
              <a:buNone/>
              <a:defRPr>
                <a:solidFill>
                  <a:srgbClr val="000000"/>
                </a:solidFill>
              </a:defRPr>
            </a:lvl5pPr>
            <a:lvl6pPr lvl="5" algn="ctr" rtl="0">
              <a:spcBef>
                <a:spcPts val="1600"/>
              </a:spcBef>
              <a:spcAft>
                <a:spcPts val="0"/>
              </a:spcAft>
              <a:buClr>
                <a:srgbClr val="000000"/>
              </a:buClr>
              <a:buSzPts val="1800"/>
              <a:buNone/>
              <a:defRPr>
                <a:solidFill>
                  <a:srgbClr val="000000"/>
                </a:solidFill>
              </a:defRPr>
            </a:lvl6pPr>
            <a:lvl7pPr lvl="6" algn="ctr" rtl="0">
              <a:spcBef>
                <a:spcPts val="1600"/>
              </a:spcBef>
              <a:spcAft>
                <a:spcPts val="0"/>
              </a:spcAft>
              <a:buClr>
                <a:srgbClr val="000000"/>
              </a:buClr>
              <a:buSzPts val="1800"/>
              <a:buNone/>
              <a:defRPr>
                <a:solidFill>
                  <a:srgbClr val="000000"/>
                </a:solidFill>
              </a:defRPr>
            </a:lvl7pPr>
            <a:lvl8pPr lvl="7" algn="ctr" rtl="0">
              <a:spcBef>
                <a:spcPts val="1600"/>
              </a:spcBef>
              <a:spcAft>
                <a:spcPts val="0"/>
              </a:spcAft>
              <a:buClr>
                <a:srgbClr val="000000"/>
              </a:buClr>
              <a:buSzPts val="1800"/>
              <a:buNone/>
              <a:defRPr>
                <a:solidFill>
                  <a:srgbClr val="000000"/>
                </a:solidFill>
              </a:defRPr>
            </a:lvl8pPr>
            <a:lvl9pPr lvl="8" algn="ctr" rtl="0">
              <a:spcBef>
                <a:spcPts val="1600"/>
              </a:spcBef>
              <a:spcAft>
                <a:spcPts val="1600"/>
              </a:spcAft>
              <a:buClr>
                <a:srgbClr val="000000"/>
              </a:buClr>
              <a:buSzPts val="1800"/>
              <a:buNone/>
              <a:defRPr>
                <a:solidFill>
                  <a:srgbClr val="000000"/>
                </a:solidFill>
              </a:defRPr>
            </a:lvl9pPr>
          </a:lstStyle>
          <a:p>
            <a:endParaRPr/>
          </a:p>
        </p:txBody>
      </p:sp>
      <p:sp>
        <p:nvSpPr>
          <p:cNvPr id="345" name="Google Shape;345;p8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346"/>
        <p:cNvGrpSpPr/>
        <p:nvPr/>
      </p:nvGrpSpPr>
      <p:grpSpPr>
        <a:xfrm>
          <a:off x="0" y="0"/>
          <a:ext cx="0" cy="0"/>
          <a:chOff x="0" y="0"/>
          <a:chExt cx="0" cy="0"/>
        </a:xfrm>
      </p:grpSpPr>
      <p:pic>
        <p:nvPicPr>
          <p:cNvPr id="347" name="Google Shape;347;p82"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348" name="Google Shape;348;p8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1 1">
  <p:cSld name="TITLE_AND_BODY_5">
    <p:spTree>
      <p:nvGrpSpPr>
        <p:cNvPr id="1" name="Shape 349"/>
        <p:cNvGrpSpPr/>
        <p:nvPr/>
      </p:nvGrpSpPr>
      <p:grpSpPr>
        <a:xfrm>
          <a:off x="0" y="0"/>
          <a:ext cx="0" cy="0"/>
          <a:chOff x="0" y="0"/>
          <a:chExt cx="0" cy="0"/>
        </a:xfrm>
      </p:grpSpPr>
      <p:sp>
        <p:nvSpPr>
          <p:cNvPr id="350" name="Google Shape;350;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52" name="Google Shape;352;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2">
  <p:cSld name="TITLE_AND_BODY_6">
    <p:spTree>
      <p:nvGrpSpPr>
        <p:cNvPr id="1" name="Shape 353"/>
        <p:cNvGrpSpPr/>
        <p:nvPr/>
      </p:nvGrpSpPr>
      <p:grpSpPr>
        <a:xfrm>
          <a:off x="0" y="0"/>
          <a:ext cx="0" cy="0"/>
          <a:chOff x="0" y="0"/>
          <a:chExt cx="0" cy="0"/>
        </a:xfrm>
      </p:grpSpPr>
      <p:sp>
        <p:nvSpPr>
          <p:cNvPr id="354" name="Google Shape;354;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5" name="Google Shape;355;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56" name="Google Shape;356;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3">
  <p:cSld name="TITLE_AND_BODY_7">
    <p:spTree>
      <p:nvGrpSpPr>
        <p:cNvPr id="1" name="Shape 357"/>
        <p:cNvGrpSpPr/>
        <p:nvPr/>
      </p:nvGrpSpPr>
      <p:grpSpPr>
        <a:xfrm>
          <a:off x="0" y="0"/>
          <a:ext cx="0" cy="0"/>
          <a:chOff x="0" y="0"/>
          <a:chExt cx="0" cy="0"/>
        </a:xfrm>
      </p:grpSpPr>
      <p:sp>
        <p:nvSpPr>
          <p:cNvPr id="358" name="Google Shape;358;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9" name="Google Shape;359;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60" name="Google Shape;360;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 4">
  <p:cSld name="TITLE_AND_BODY_8">
    <p:spTree>
      <p:nvGrpSpPr>
        <p:cNvPr id="1" name="Shape 361"/>
        <p:cNvGrpSpPr/>
        <p:nvPr/>
      </p:nvGrpSpPr>
      <p:grpSpPr>
        <a:xfrm>
          <a:off x="0" y="0"/>
          <a:ext cx="0" cy="0"/>
          <a:chOff x="0" y="0"/>
          <a:chExt cx="0" cy="0"/>
        </a:xfrm>
      </p:grpSpPr>
      <p:sp>
        <p:nvSpPr>
          <p:cNvPr id="362" name="Google Shape;362;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64" name="Google Shape;36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6">
  <p:cSld name="TITLE_AND_BODY_10">
    <p:spTree>
      <p:nvGrpSpPr>
        <p:cNvPr id="1" name="Shape 365"/>
        <p:cNvGrpSpPr/>
        <p:nvPr/>
      </p:nvGrpSpPr>
      <p:grpSpPr>
        <a:xfrm>
          <a:off x="0" y="0"/>
          <a:ext cx="0" cy="0"/>
          <a:chOff x="0" y="0"/>
          <a:chExt cx="0" cy="0"/>
        </a:xfrm>
      </p:grpSpPr>
      <p:sp>
        <p:nvSpPr>
          <p:cNvPr id="366" name="Google Shape;366;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68" name="Google Shape;368;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9"/>
        <p:cNvGrpSpPr/>
        <p:nvPr/>
      </p:nvGrpSpPr>
      <p:grpSpPr>
        <a:xfrm>
          <a:off x="0" y="0"/>
          <a:ext cx="0" cy="0"/>
          <a:chOff x="0" y="0"/>
          <a:chExt cx="0" cy="0"/>
        </a:xfrm>
      </p:grpSpPr>
      <p:sp>
        <p:nvSpPr>
          <p:cNvPr id="370" name="Google Shape;370;p88"/>
          <p:cNvSpPr txBox="1">
            <a:spLocks noGrp="1"/>
          </p:cNvSpPr>
          <p:nvPr>
            <p:ph type="title"/>
          </p:nvPr>
        </p:nvSpPr>
        <p:spPr>
          <a:xfrm>
            <a:off x="311700" y="445025"/>
            <a:ext cx="79518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1" name="Google Shape;371;p88"/>
          <p:cNvSpPr txBox="1">
            <a:spLocks noGrp="1"/>
          </p:cNvSpPr>
          <p:nvPr>
            <p:ph type="body" idx="1"/>
          </p:nvPr>
        </p:nvSpPr>
        <p:spPr>
          <a:xfrm>
            <a:off x="311700" y="1526100"/>
            <a:ext cx="8520600" cy="30429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1600"/>
              </a:spcBef>
              <a:spcAft>
                <a:spcPts val="0"/>
              </a:spcAft>
              <a:buSzPts val="1800"/>
              <a:buChar char="○"/>
              <a:defRPr/>
            </a:lvl2pPr>
            <a:lvl3pPr marL="1371600" lvl="2" indent="-342900" algn="l" rtl="0">
              <a:lnSpc>
                <a:spcPct val="115000"/>
              </a:lnSpc>
              <a:spcBef>
                <a:spcPts val="1600"/>
              </a:spcBef>
              <a:spcAft>
                <a:spcPts val="0"/>
              </a:spcAft>
              <a:buSzPts val="1800"/>
              <a:buChar char="■"/>
              <a:defRPr/>
            </a:lvl3pPr>
            <a:lvl4pPr marL="1828800" lvl="3" indent="-342900" algn="l" rtl="0">
              <a:lnSpc>
                <a:spcPct val="115000"/>
              </a:lnSpc>
              <a:spcBef>
                <a:spcPts val="1600"/>
              </a:spcBef>
              <a:spcAft>
                <a:spcPts val="0"/>
              </a:spcAft>
              <a:buSzPts val="1800"/>
              <a:buChar char="●"/>
              <a:defRPr/>
            </a:lvl4pPr>
            <a:lvl5pPr marL="2286000" lvl="4" indent="-342900" algn="l" rtl="0">
              <a:lnSpc>
                <a:spcPct val="115000"/>
              </a:lnSpc>
              <a:spcBef>
                <a:spcPts val="1600"/>
              </a:spcBef>
              <a:spcAft>
                <a:spcPts val="0"/>
              </a:spcAft>
              <a:buSzPts val="1800"/>
              <a:buChar char="○"/>
              <a:defRPr/>
            </a:lvl5pPr>
            <a:lvl6pPr marL="2743200" lvl="5" indent="-342900" algn="l" rtl="0">
              <a:lnSpc>
                <a:spcPct val="115000"/>
              </a:lnSpc>
              <a:spcBef>
                <a:spcPts val="1600"/>
              </a:spcBef>
              <a:spcAft>
                <a:spcPts val="0"/>
              </a:spcAft>
              <a:buSzPts val="1800"/>
              <a:buChar char="■"/>
              <a:defRPr/>
            </a:lvl6pPr>
            <a:lvl7pPr marL="3200400" lvl="6" indent="-342900" algn="l" rtl="0">
              <a:lnSpc>
                <a:spcPct val="115000"/>
              </a:lnSpc>
              <a:spcBef>
                <a:spcPts val="1600"/>
              </a:spcBef>
              <a:spcAft>
                <a:spcPts val="0"/>
              </a:spcAft>
              <a:buSzPts val="1800"/>
              <a:buChar char="●"/>
              <a:defRPr/>
            </a:lvl7pPr>
            <a:lvl8pPr marL="3657600" lvl="7" indent="-342900" algn="l" rtl="0">
              <a:lnSpc>
                <a:spcPct val="115000"/>
              </a:lnSpc>
              <a:spcBef>
                <a:spcPts val="1600"/>
              </a:spcBef>
              <a:spcAft>
                <a:spcPts val="0"/>
              </a:spcAft>
              <a:buSzPts val="1800"/>
              <a:buChar char="○"/>
              <a:defRPr/>
            </a:lvl8pPr>
            <a:lvl9pPr marL="4114800" lvl="8" indent="-342900" algn="l" rtl="0">
              <a:lnSpc>
                <a:spcPct val="115000"/>
              </a:lnSpc>
              <a:spcBef>
                <a:spcPts val="1600"/>
              </a:spcBef>
              <a:spcAft>
                <a:spcPts val="1600"/>
              </a:spcAft>
              <a:buSzPts val="1800"/>
              <a:buChar char="■"/>
              <a:defRPr/>
            </a:lvl9pPr>
          </a:lstStyle>
          <a:p>
            <a:endParaRPr/>
          </a:p>
        </p:txBody>
      </p:sp>
      <p:sp>
        <p:nvSpPr>
          <p:cNvPr id="372" name="Google Shape;372;p8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3" name="Google Shape;373;p88"/>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4" name="Google Shape;374;p8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5">
  <p:cSld name="TITLE_AND_BODY_11">
    <p:spTree>
      <p:nvGrpSpPr>
        <p:cNvPr id="1" name="Shape 375"/>
        <p:cNvGrpSpPr/>
        <p:nvPr/>
      </p:nvGrpSpPr>
      <p:grpSpPr>
        <a:xfrm>
          <a:off x="0" y="0"/>
          <a:ext cx="0" cy="0"/>
          <a:chOff x="0" y="0"/>
          <a:chExt cx="0" cy="0"/>
        </a:xfrm>
      </p:grpSpPr>
      <p:pic>
        <p:nvPicPr>
          <p:cNvPr id="376" name="Google Shape;376;p89"/>
          <p:cNvPicPr preferRelativeResize="0"/>
          <p:nvPr/>
        </p:nvPicPr>
        <p:blipFill rotWithShape="1">
          <a:blip r:embed="rId2">
            <a:alphaModFix/>
          </a:blip>
          <a:srcRect r="46988" b="20923"/>
          <a:stretch/>
        </p:blipFill>
        <p:spPr>
          <a:xfrm>
            <a:off x="6582500" y="1333800"/>
            <a:ext cx="2561499" cy="3820975"/>
          </a:xfrm>
          <a:prstGeom prst="rect">
            <a:avLst/>
          </a:prstGeom>
          <a:noFill/>
          <a:ln>
            <a:noFill/>
          </a:ln>
        </p:spPr>
      </p:pic>
      <p:pic>
        <p:nvPicPr>
          <p:cNvPr id="377" name="Google Shape;377;p89"/>
          <p:cNvPicPr preferRelativeResize="0"/>
          <p:nvPr/>
        </p:nvPicPr>
        <p:blipFill rotWithShape="1">
          <a:blip r:embed="rId3">
            <a:alphaModFix/>
          </a:blip>
          <a:srcRect t="20178" r="40116"/>
          <a:stretch/>
        </p:blipFill>
        <p:spPr>
          <a:xfrm>
            <a:off x="6075700" y="0"/>
            <a:ext cx="3068300" cy="4105675"/>
          </a:xfrm>
          <a:prstGeom prst="rect">
            <a:avLst/>
          </a:prstGeom>
          <a:noFill/>
          <a:ln>
            <a:noFill/>
          </a:ln>
        </p:spPr>
      </p:pic>
      <p:sp>
        <p:nvSpPr>
          <p:cNvPr id="378" name="Google Shape;378;p89"/>
          <p:cNvSpPr txBox="1">
            <a:spLocks noGrp="1"/>
          </p:cNvSpPr>
          <p:nvPr>
            <p:ph type="title"/>
          </p:nvPr>
        </p:nvSpPr>
        <p:spPr>
          <a:xfrm>
            <a:off x="311700" y="445025"/>
            <a:ext cx="57639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1pPr>
            <a:lvl2pPr lvl="1"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2pPr>
            <a:lvl3pPr lvl="2"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3pPr>
            <a:lvl4pPr lvl="3"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4pPr>
            <a:lvl5pPr lvl="4"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5pPr>
            <a:lvl6pPr lvl="5"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6pPr>
            <a:lvl7pPr lvl="6"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7pPr>
            <a:lvl8pPr lvl="7"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8pPr>
            <a:lvl9pPr lvl="8"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79" name="Google Shape;379;p89"/>
          <p:cNvSpPr txBox="1">
            <a:spLocks noGrp="1"/>
          </p:cNvSpPr>
          <p:nvPr>
            <p:ph type="body" idx="1"/>
          </p:nvPr>
        </p:nvSpPr>
        <p:spPr>
          <a:xfrm>
            <a:off x="311700" y="1852625"/>
            <a:ext cx="5763900" cy="3021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Font typeface="Poppins"/>
              <a:buChar char="●"/>
              <a:defRPr>
                <a:latin typeface="Poppins"/>
                <a:ea typeface="Poppins"/>
                <a:cs typeface="Poppins"/>
                <a:sym typeface="Poppins"/>
              </a:defRPr>
            </a:lvl1pPr>
            <a:lvl2pPr marL="914400" lvl="1"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2pPr>
            <a:lvl3pPr marL="1371600" lvl="2"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3pPr>
            <a:lvl4pPr marL="1828800" lvl="3"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4pPr>
            <a:lvl5pPr marL="2286000" lvl="4"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5pPr>
            <a:lvl6pPr marL="2743200" lvl="5"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6pPr>
            <a:lvl7pPr marL="3200400" lvl="6"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7pPr>
            <a:lvl8pPr marL="3657600" lvl="7"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8pPr>
            <a:lvl9pPr marL="4114800" lvl="8" indent="-342900" algn="l" rtl="0">
              <a:lnSpc>
                <a:spcPct val="115000"/>
              </a:lnSpc>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380"/>
        <p:cNvGrpSpPr/>
        <p:nvPr/>
      </p:nvGrpSpPr>
      <p:grpSpPr>
        <a:xfrm>
          <a:off x="0" y="0"/>
          <a:ext cx="0" cy="0"/>
          <a:chOff x="0" y="0"/>
          <a:chExt cx="0" cy="0"/>
        </a:xfrm>
      </p:grpSpPr>
      <p:sp>
        <p:nvSpPr>
          <p:cNvPr id="381" name="Google Shape;381;p90"/>
          <p:cNvSpPr/>
          <p:nvPr/>
        </p:nvSpPr>
        <p:spPr>
          <a:xfrm rot="-3375593">
            <a:off x="7338983" y="-1242011"/>
            <a:ext cx="285726" cy="4747681"/>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90"/>
          <p:cNvSpPr/>
          <p:nvPr/>
        </p:nvSpPr>
        <p:spPr>
          <a:xfrm rot="-1082137">
            <a:off x="8170297" y="-412436"/>
            <a:ext cx="285845" cy="5973056"/>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90"/>
          <p:cNvSpPr/>
          <p:nvPr/>
        </p:nvSpPr>
        <p:spPr>
          <a:xfrm rot="712576">
            <a:off x="7561618" y="-272418"/>
            <a:ext cx="285716" cy="5967557"/>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90"/>
          <p:cNvSpPr txBox="1">
            <a:spLocks noGrp="1"/>
          </p:cNvSpPr>
          <p:nvPr>
            <p:ph type="title"/>
          </p:nvPr>
        </p:nvSpPr>
        <p:spPr>
          <a:xfrm>
            <a:off x="311700" y="445025"/>
            <a:ext cx="59373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1pPr>
            <a:lvl2pPr lvl="1"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2pPr>
            <a:lvl3pPr lvl="2"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3pPr>
            <a:lvl4pPr lvl="3"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4pPr>
            <a:lvl5pPr lvl="4"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5pPr>
            <a:lvl6pPr lvl="5"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6pPr>
            <a:lvl7pPr lvl="6"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7pPr>
            <a:lvl8pPr lvl="7"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8pPr>
            <a:lvl9pPr lvl="8" algn="l" rtl="0">
              <a:lnSpc>
                <a:spcPct val="100000"/>
              </a:lnSpc>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385" name="Google Shape;385;p90"/>
          <p:cNvSpPr txBox="1">
            <a:spLocks noGrp="1"/>
          </p:cNvSpPr>
          <p:nvPr>
            <p:ph type="body" idx="1"/>
          </p:nvPr>
        </p:nvSpPr>
        <p:spPr>
          <a:xfrm>
            <a:off x="311700" y="1852625"/>
            <a:ext cx="6395700" cy="3021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Font typeface="Poppins"/>
              <a:buChar char="●"/>
              <a:defRPr>
                <a:latin typeface="Poppins"/>
                <a:ea typeface="Poppins"/>
                <a:cs typeface="Poppins"/>
                <a:sym typeface="Poppins"/>
              </a:defRPr>
            </a:lvl1pPr>
            <a:lvl2pPr marL="914400" lvl="1"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2pPr>
            <a:lvl3pPr marL="1371600" lvl="2"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3pPr>
            <a:lvl4pPr marL="1828800" lvl="3"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4pPr>
            <a:lvl5pPr marL="2286000" lvl="4"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5pPr>
            <a:lvl6pPr marL="2743200" lvl="5"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6pPr>
            <a:lvl7pPr marL="3200400" lvl="6"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7pPr>
            <a:lvl8pPr marL="3657600" lvl="7" indent="-342900" algn="l" rtl="0">
              <a:lnSpc>
                <a:spcPct val="115000"/>
              </a:lnSpc>
              <a:spcBef>
                <a:spcPts val="1600"/>
              </a:spcBef>
              <a:spcAft>
                <a:spcPts val="0"/>
              </a:spcAft>
              <a:buSzPts val="1800"/>
              <a:buFont typeface="Poppins"/>
              <a:buChar char="○"/>
              <a:defRPr sz="1800">
                <a:latin typeface="Poppins"/>
                <a:ea typeface="Poppins"/>
                <a:cs typeface="Poppins"/>
                <a:sym typeface="Poppins"/>
              </a:defRPr>
            </a:lvl8pPr>
            <a:lvl9pPr marL="4114800" lvl="8" indent="-342900" algn="l" rtl="0">
              <a:lnSpc>
                <a:spcPct val="115000"/>
              </a:lnSpc>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389"/>
        <p:cNvGrpSpPr/>
        <p:nvPr/>
      </p:nvGrpSpPr>
      <p:grpSpPr>
        <a:xfrm>
          <a:off x="0" y="0"/>
          <a:ext cx="0" cy="0"/>
          <a:chOff x="0" y="0"/>
          <a:chExt cx="0" cy="0"/>
        </a:xfrm>
      </p:grpSpPr>
      <p:pic>
        <p:nvPicPr>
          <p:cNvPr id="390" name="Google Shape;390;p92"/>
          <p:cNvPicPr preferRelativeResize="0"/>
          <p:nvPr/>
        </p:nvPicPr>
        <p:blipFill rotWithShape="1">
          <a:blip r:embed="rId2">
            <a:alphaModFix/>
          </a:blip>
          <a:srcRect l="833" b="8650"/>
          <a:stretch/>
        </p:blipFill>
        <p:spPr>
          <a:xfrm flipH="1">
            <a:off x="79473" y="445025"/>
            <a:ext cx="9064527" cy="4698475"/>
          </a:xfrm>
          <a:prstGeom prst="rect">
            <a:avLst/>
          </a:prstGeom>
          <a:noFill/>
          <a:ln>
            <a:noFill/>
          </a:ln>
        </p:spPr>
      </p:pic>
      <p:sp>
        <p:nvSpPr>
          <p:cNvPr id="391" name="Google Shape;391;p92"/>
          <p:cNvSpPr txBox="1">
            <a:spLocks noGrp="1"/>
          </p:cNvSpPr>
          <p:nvPr>
            <p:ph type="ctrTitle"/>
          </p:nvPr>
        </p:nvSpPr>
        <p:spPr>
          <a:xfrm>
            <a:off x="311701" y="744575"/>
            <a:ext cx="70014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600"/>
              <a:buFont typeface="Rubik Mono One"/>
              <a:buNone/>
              <a:defRPr sz="3600">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2" name="Google Shape;392;p9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1pPr>
            <a:lvl2pPr lvl="1"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2pPr>
            <a:lvl3pPr lvl="2"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3pPr>
            <a:lvl4pPr lvl="3"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4pPr>
            <a:lvl5pPr lvl="4"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5pPr>
            <a:lvl6pPr lvl="5"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6pPr>
            <a:lvl7pPr lvl="6"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7pPr>
            <a:lvl8pPr lvl="7"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8pPr>
            <a:lvl9pPr lvl="8" rtl="0">
              <a:lnSpc>
                <a:spcPct val="100000"/>
              </a:lnSpc>
              <a:spcBef>
                <a:spcPts val="0"/>
              </a:spcBef>
              <a:spcAft>
                <a:spcPts val="0"/>
              </a:spcAft>
              <a:buClr>
                <a:srgbClr val="000000"/>
              </a:buClr>
              <a:buSzPts val="2800"/>
              <a:buFont typeface="Poppins"/>
              <a:buNone/>
              <a:defRPr sz="2800">
                <a:solidFill>
                  <a:srgbClr val="000000"/>
                </a:solidFill>
                <a:latin typeface="Poppins"/>
                <a:ea typeface="Poppins"/>
                <a:cs typeface="Poppins"/>
                <a:sym typeface="Poppi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3"/>
        <p:cNvGrpSpPr/>
        <p:nvPr/>
      </p:nvGrpSpPr>
      <p:grpSpPr>
        <a:xfrm>
          <a:off x="0" y="0"/>
          <a:ext cx="0" cy="0"/>
          <a:chOff x="0" y="0"/>
          <a:chExt cx="0" cy="0"/>
        </a:xfrm>
      </p:grpSpPr>
      <p:grpSp>
        <p:nvGrpSpPr>
          <p:cNvPr id="394" name="Google Shape;394;p93"/>
          <p:cNvGrpSpPr/>
          <p:nvPr/>
        </p:nvGrpSpPr>
        <p:grpSpPr>
          <a:xfrm>
            <a:off x="5850350" y="2952825"/>
            <a:ext cx="3293651" cy="2190674"/>
            <a:chOff x="5850350" y="2952825"/>
            <a:chExt cx="3293651" cy="2190674"/>
          </a:xfrm>
        </p:grpSpPr>
        <p:pic>
          <p:nvPicPr>
            <p:cNvPr id="395" name="Google Shape;395;p93"/>
            <p:cNvPicPr preferRelativeResize="0"/>
            <p:nvPr/>
          </p:nvPicPr>
          <p:blipFill rotWithShape="1">
            <a:blip r:embed="rId2">
              <a:alphaModFix/>
            </a:blip>
            <a:srcRect r="33395" b="45292"/>
            <a:stretch/>
          </p:blipFill>
          <p:spPr>
            <a:xfrm>
              <a:off x="6476925" y="2952825"/>
              <a:ext cx="2667076" cy="2190674"/>
            </a:xfrm>
            <a:prstGeom prst="rect">
              <a:avLst/>
            </a:prstGeom>
            <a:noFill/>
            <a:ln>
              <a:noFill/>
            </a:ln>
          </p:spPr>
        </p:pic>
        <p:pic>
          <p:nvPicPr>
            <p:cNvPr id="396" name="Google Shape;396;p93"/>
            <p:cNvPicPr preferRelativeResize="0"/>
            <p:nvPr/>
          </p:nvPicPr>
          <p:blipFill rotWithShape="1">
            <a:blip r:embed="rId3">
              <a:alphaModFix/>
            </a:blip>
            <a:srcRect r="17749" b="51660"/>
            <a:stretch/>
          </p:blipFill>
          <p:spPr>
            <a:xfrm>
              <a:off x="5850350" y="3200400"/>
              <a:ext cx="3293650" cy="1943099"/>
            </a:xfrm>
            <a:prstGeom prst="rect">
              <a:avLst/>
            </a:prstGeom>
            <a:noFill/>
            <a:ln>
              <a:noFill/>
            </a:ln>
          </p:spPr>
        </p:pic>
      </p:grpSp>
      <p:sp>
        <p:nvSpPr>
          <p:cNvPr id="397" name="Google Shape;397;p93"/>
          <p:cNvSpPr txBox="1">
            <a:spLocks noGrp="1"/>
          </p:cNvSpPr>
          <p:nvPr>
            <p:ph type="ctrTitle"/>
          </p:nvPr>
        </p:nvSpPr>
        <p:spPr>
          <a:xfrm>
            <a:off x="311700" y="439775"/>
            <a:ext cx="8072700" cy="2052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a:solidFill>
                  <a:schemeClr val="dk2"/>
                </a:solidFill>
                <a:latin typeface="Rubik Mono One"/>
                <a:ea typeface="Rubik Mono One"/>
                <a:cs typeface="Rubik Mono One"/>
                <a:sym typeface="Rubik Mono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8" name="Google Shape;398;p93"/>
          <p:cNvSpPr txBox="1">
            <a:spLocks noGrp="1"/>
          </p:cNvSpPr>
          <p:nvPr>
            <p:ph type="body" idx="1"/>
          </p:nvPr>
        </p:nvSpPr>
        <p:spPr>
          <a:xfrm>
            <a:off x="311700" y="1852625"/>
            <a:ext cx="55386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9"/>
        <p:cNvGrpSpPr/>
        <p:nvPr/>
      </p:nvGrpSpPr>
      <p:grpSpPr>
        <a:xfrm>
          <a:off x="0" y="0"/>
          <a:ext cx="0" cy="0"/>
          <a:chOff x="0" y="0"/>
          <a:chExt cx="0" cy="0"/>
        </a:xfrm>
      </p:grpSpPr>
      <p:pic>
        <p:nvPicPr>
          <p:cNvPr id="400" name="Google Shape;400;p94"/>
          <p:cNvPicPr preferRelativeResize="0"/>
          <p:nvPr/>
        </p:nvPicPr>
        <p:blipFill rotWithShape="1">
          <a:blip r:embed="rId2">
            <a:alphaModFix/>
          </a:blip>
          <a:srcRect r="46988" b="20923"/>
          <a:stretch/>
        </p:blipFill>
        <p:spPr>
          <a:xfrm>
            <a:off x="6582500" y="1333800"/>
            <a:ext cx="2561499" cy="3820975"/>
          </a:xfrm>
          <a:prstGeom prst="rect">
            <a:avLst/>
          </a:prstGeom>
          <a:noFill/>
          <a:ln>
            <a:noFill/>
          </a:ln>
        </p:spPr>
      </p:pic>
      <p:pic>
        <p:nvPicPr>
          <p:cNvPr id="401" name="Google Shape;401;p94"/>
          <p:cNvPicPr preferRelativeResize="0"/>
          <p:nvPr/>
        </p:nvPicPr>
        <p:blipFill rotWithShape="1">
          <a:blip r:embed="rId3">
            <a:alphaModFix/>
          </a:blip>
          <a:srcRect t="20178" r="40116"/>
          <a:stretch/>
        </p:blipFill>
        <p:spPr>
          <a:xfrm>
            <a:off x="6075700" y="0"/>
            <a:ext cx="3068300" cy="4105675"/>
          </a:xfrm>
          <a:prstGeom prst="rect">
            <a:avLst/>
          </a:prstGeom>
          <a:noFill/>
          <a:ln>
            <a:noFill/>
          </a:ln>
        </p:spPr>
      </p:pic>
      <p:sp>
        <p:nvSpPr>
          <p:cNvPr id="402" name="Google Shape;402;p94"/>
          <p:cNvSpPr txBox="1">
            <a:spLocks noGrp="1"/>
          </p:cNvSpPr>
          <p:nvPr>
            <p:ph type="title"/>
          </p:nvPr>
        </p:nvSpPr>
        <p:spPr>
          <a:xfrm>
            <a:off x="311700" y="445025"/>
            <a:ext cx="576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403" name="Google Shape;403;p94"/>
          <p:cNvSpPr txBox="1">
            <a:spLocks noGrp="1"/>
          </p:cNvSpPr>
          <p:nvPr>
            <p:ph type="body" idx="1"/>
          </p:nvPr>
        </p:nvSpPr>
        <p:spPr>
          <a:xfrm>
            <a:off x="311700" y="1852625"/>
            <a:ext cx="5763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4"/>
        <p:cNvGrpSpPr/>
        <p:nvPr/>
      </p:nvGrpSpPr>
      <p:grpSpPr>
        <a:xfrm>
          <a:off x="0" y="0"/>
          <a:ext cx="0" cy="0"/>
          <a:chOff x="0" y="0"/>
          <a:chExt cx="0" cy="0"/>
        </a:xfrm>
      </p:grpSpPr>
      <p:sp>
        <p:nvSpPr>
          <p:cNvPr id="405" name="Google Shape;405;p95"/>
          <p:cNvSpPr txBox="1">
            <a:spLocks noGrp="1"/>
          </p:cNvSpPr>
          <p:nvPr>
            <p:ph type="title"/>
          </p:nvPr>
        </p:nvSpPr>
        <p:spPr>
          <a:xfrm>
            <a:off x="311700" y="445025"/>
            <a:ext cx="627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Rubik Mono One"/>
              <a:buNone/>
              <a:defRPr>
                <a:latin typeface="Rubik Mono One"/>
                <a:ea typeface="Rubik Mono One"/>
                <a:cs typeface="Rubik Mono One"/>
                <a:sym typeface="Rubik Mono One"/>
              </a:defRPr>
            </a:lvl1pPr>
            <a:lvl2pPr lvl="1" rtl="0">
              <a:spcBef>
                <a:spcPts val="0"/>
              </a:spcBef>
              <a:spcAft>
                <a:spcPts val="0"/>
              </a:spcAft>
              <a:buSzPts val="2800"/>
              <a:buFont typeface="Rubik Mono One"/>
              <a:buNone/>
              <a:defRPr>
                <a:latin typeface="Rubik Mono One"/>
                <a:ea typeface="Rubik Mono One"/>
                <a:cs typeface="Rubik Mono One"/>
                <a:sym typeface="Rubik Mono One"/>
              </a:defRPr>
            </a:lvl2pPr>
            <a:lvl3pPr lvl="2" rtl="0">
              <a:spcBef>
                <a:spcPts val="0"/>
              </a:spcBef>
              <a:spcAft>
                <a:spcPts val="0"/>
              </a:spcAft>
              <a:buSzPts val="2800"/>
              <a:buFont typeface="Rubik Mono One"/>
              <a:buNone/>
              <a:defRPr>
                <a:latin typeface="Rubik Mono One"/>
                <a:ea typeface="Rubik Mono One"/>
                <a:cs typeface="Rubik Mono One"/>
                <a:sym typeface="Rubik Mono One"/>
              </a:defRPr>
            </a:lvl3pPr>
            <a:lvl4pPr lvl="3" rtl="0">
              <a:spcBef>
                <a:spcPts val="0"/>
              </a:spcBef>
              <a:spcAft>
                <a:spcPts val="0"/>
              </a:spcAft>
              <a:buSzPts val="2800"/>
              <a:buFont typeface="Rubik Mono One"/>
              <a:buNone/>
              <a:defRPr>
                <a:latin typeface="Rubik Mono One"/>
                <a:ea typeface="Rubik Mono One"/>
                <a:cs typeface="Rubik Mono One"/>
                <a:sym typeface="Rubik Mono One"/>
              </a:defRPr>
            </a:lvl4pPr>
            <a:lvl5pPr lvl="4" rtl="0">
              <a:spcBef>
                <a:spcPts val="0"/>
              </a:spcBef>
              <a:spcAft>
                <a:spcPts val="0"/>
              </a:spcAft>
              <a:buSzPts val="2800"/>
              <a:buFont typeface="Rubik Mono One"/>
              <a:buNone/>
              <a:defRPr>
                <a:latin typeface="Rubik Mono One"/>
                <a:ea typeface="Rubik Mono One"/>
                <a:cs typeface="Rubik Mono One"/>
                <a:sym typeface="Rubik Mono One"/>
              </a:defRPr>
            </a:lvl5pPr>
            <a:lvl6pPr lvl="5" rtl="0">
              <a:spcBef>
                <a:spcPts val="0"/>
              </a:spcBef>
              <a:spcAft>
                <a:spcPts val="0"/>
              </a:spcAft>
              <a:buSzPts val="2800"/>
              <a:buFont typeface="Rubik Mono One"/>
              <a:buNone/>
              <a:defRPr>
                <a:latin typeface="Rubik Mono One"/>
                <a:ea typeface="Rubik Mono One"/>
                <a:cs typeface="Rubik Mono One"/>
                <a:sym typeface="Rubik Mono One"/>
              </a:defRPr>
            </a:lvl6pPr>
            <a:lvl7pPr lvl="6" rtl="0">
              <a:spcBef>
                <a:spcPts val="0"/>
              </a:spcBef>
              <a:spcAft>
                <a:spcPts val="0"/>
              </a:spcAft>
              <a:buSzPts val="2800"/>
              <a:buFont typeface="Rubik Mono One"/>
              <a:buNone/>
              <a:defRPr>
                <a:latin typeface="Rubik Mono One"/>
                <a:ea typeface="Rubik Mono One"/>
                <a:cs typeface="Rubik Mono One"/>
                <a:sym typeface="Rubik Mono One"/>
              </a:defRPr>
            </a:lvl7pPr>
            <a:lvl8pPr lvl="7" rtl="0">
              <a:spcBef>
                <a:spcPts val="0"/>
              </a:spcBef>
              <a:spcAft>
                <a:spcPts val="0"/>
              </a:spcAft>
              <a:buSzPts val="2800"/>
              <a:buFont typeface="Rubik Mono One"/>
              <a:buNone/>
              <a:defRPr>
                <a:latin typeface="Rubik Mono One"/>
                <a:ea typeface="Rubik Mono One"/>
                <a:cs typeface="Rubik Mono One"/>
                <a:sym typeface="Rubik Mono One"/>
              </a:defRPr>
            </a:lvl8pPr>
            <a:lvl9pPr lvl="8" rtl="0">
              <a:spcBef>
                <a:spcPts val="0"/>
              </a:spcBef>
              <a:spcAft>
                <a:spcPts val="0"/>
              </a:spcAft>
              <a:buSzPts val="2800"/>
              <a:buFont typeface="Rubik Mono One"/>
              <a:buNone/>
              <a:defRPr>
                <a:latin typeface="Rubik Mono One"/>
                <a:ea typeface="Rubik Mono One"/>
                <a:cs typeface="Rubik Mono One"/>
                <a:sym typeface="Rubik Mono One"/>
              </a:defRPr>
            </a:lvl9pPr>
          </a:lstStyle>
          <a:p>
            <a:endParaRPr/>
          </a:p>
        </p:txBody>
      </p:sp>
      <p:sp>
        <p:nvSpPr>
          <p:cNvPr id="406" name="Google Shape;406;p95"/>
          <p:cNvSpPr txBox="1">
            <a:spLocks noGrp="1"/>
          </p:cNvSpPr>
          <p:nvPr>
            <p:ph type="body" idx="1"/>
          </p:nvPr>
        </p:nvSpPr>
        <p:spPr>
          <a:xfrm>
            <a:off x="3117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sp>
        <p:nvSpPr>
          <p:cNvPr id="407" name="Google Shape;407;p95"/>
          <p:cNvSpPr txBox="1">
            <a:spLocks noGrp="1"/>
          </p:cNvSpPr>
          <p:nvPr>
            <p:ph type="body" idx="2"/>
          </p:nvPr>
        </p:nvSpPr>
        <p:spPr>
          <a:xfrm>
            <a:off x="4832400" y="1852625"/>
            <a:ext cx="3999900" cy="3021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Poppins"/>
              <a:buChar char="●"/>
              <a:defRPr>
                <a:latin typeface="Poppins"/>
                <a:ea typeface="Poppins"/>
                <a:cs typeface="Poppins"/>
                <a:sym typeface="Poppins"/>
              </a:defRPr>
            </a:lvl1pPr>
            <a:lvl2pPr marL="914400" lvl="1" indent="-342900" rtl="0">
              <a:spcBef>
                <a:spcPts val="1600"/>
              </a:spcBef>
              <a:spcAft>
                <a:spcPts val="0"/>
              </a:spcAft>
              <a:buSzPts val="1800"/>
              <a:buFont typeface="Poppins"/>
              <a:buChar char="○"/>
              <a:defRPr sz="1800">
                <a:latin typeface="Poppins"/>
                <a:ea typeface="Poppins"/>
                <a:cs typeface="Poppins"/>
                <a:sym typeface="Poppins"/>
              </a:defRPr>
            </a:lvl2pPr>
            <a:lvl3pPr marL="1371600" lvl="2" indent="-342900" rtl="0">
              <a:spcBef>
                <a:spcPts val="1600"/>
              </a:spcBef>
              <a:spcAft>
                <a:spcPts val="0"/>
              </a:spcAft>
              <a:buSzPts val="1800"/>
              <a:buFont typeface="Poppins"/>
              <a:buChar char="■"/>
              <a:defRPr sz="1800">
                <a:latin typeface="Poppins"/>
                <a:ea typeface="Poppins"/>
                <a:cs typeface="Poppins"/>
                <a:sym typeface="Poppins"/>
              </a:defRPr>
            </a:lvl3pPr>
            <a:lvl4pPr marL="1828800" lvl="3" indent="-342900" rtl="0">
              <a:spcBef>
                <a:spcPts val="1600"/>
              </a:spcBef>
              <a:spcAft>
                <a:spcPts val="0"/>
              </a:spcAft>
              <a:buSzPts val="1800"/>
              <a:buFont typeface="Poppins"/>
              <a:buChar char="●"/>
              <a:defRPr sz="1800">
                <a:latin typeface="Poppins"/>
                <a:ea typeface="Poppins"/>
                <a:cs typeface="Poppins"/>
                <a:sym typeface="Poppins"/>
              </a:defRPr>
            </a:lvl4pPr>
            <a:lvl5pPr marL="2286000" lvl="4" indent="-342900" rtl="0">
              <a:spcBef>
                <a:spcPts val="1600"/>
              </a:spcBef>
              <a:spcAft>
                <a:spcPts val="0"/>
              </a:spcAft>
              <a:buSzPts val="1800"/>
              <a:buFont typeface="Poppins"/>
              <a:buChar char="○"/>
              <a:defRPr sz="1800">
                <a:latin typeface="Poppins"/>
                <a:ea typeface="Poppins"/>
                <a:cs typeface="Poppins"/>
                <a:sym typeface="Poppins"/>
              </a:defRPr>
            </a:lvl5pPr>
            <a:lvl6pPr marL="2743200" lvl="5" indent="-342900" rtl="0">
              <a:spcBef>
                <a:spcPts val="1600"/>
              </a:spcBef>
              <a:spcAft>
                <a:spcPts val="0"/>
              </a:spcAft>
              <a:buSzPts val="1800"/>
              <a:buFont typeface="Poppins"/>
              <a:buChar char="■"/>
              <a:defRPr sz="1800">
                <a:latin typeface="Poppins"/>
                <a:ea typeface="Poppins"/>
                <a:cs typeface="Poppins"/>
                <a:sym typeface="Poppins"/>
              </a:defRPr>
            </a:lvl6pPr>
            <a:lvl7pPr marL="3200400" lvl="6" indent="-342900" rtl="0">
              <a:spcBef>
                <a:spcPts val="1600"/>
              </a:spcBef>
              <a:spcAft>
                <a:spcPts val="0"/>
              </a:spcAft>
              <a:buSzPts val="1800"/>
              <a:buFont typeface="Poppins"/>
              <a:buChar char="●"/>
              <a:defRPr sz="1800">
                <a:latin typeface="Poppins"/>
                <a:ea typeface="Poppins"/>
                <a:cs typeface="Poppins"/>
                <a:sym typeface="Poppins"/>
              </a:defRPr>
            </a:lvl7pPr>
            <a:lvl8pPr marL="3657600" lvl="7" indent="-342900" rtl="0">
              <a:spcBef>
                <a:spcPts val="1600"/>
              </a:spcBef>
              <a:spcAft>
                <a:spcPts val="0"/>
              </a:spcAft>
              <a:buSzPts val="1800"/>
              <a:buFont typeface="Poppins"/>
              <a:buChar char="○"/>
              <a:defRPr sz="1800">
                <a:latin typeface="Poppins"/>
                <a:ea typeface="Poppins"/>
                <a:cs typeface="Poppins"/>
                <a:sym typeface="Poppins"/>
              </a:defRPr>
            </a:lvl8pPr>
            <a:lvl9pPr marL="4114800" lvl="8" indent="-342900" rtl="0">
              <a:spcBef>
                <a:spcPts val="1600"/>
              </a:spcBef>
              <a:spcAft>
                <a:spcPts val="1600"/>
              </a:spcAft>
              <a:buSzPts val="1800"/>
              <a:buFont typeface="Poppins"/>
              <a:buChar char="■"/>
              <a:defRPr sz="1800">
                <a:latin typeface="Poppins"/>
                <a:ea typeface="Poppins"/>
                <a:cs typeface="Poppins"/>
                <a:sym typeface="Poppins"/>
              </a:defRPr>
            </a:lvl9pPr>
          </a:lstStyle>
          <a:p>
            <a:endParaRPr/>
          </a:p>
        </p:txBody>
      </p:sp>
      <p:pic>
        <p:nvPicPr>
          <p:cNvPr id="408" name="Google Shape;408;p95"/>
          <p:cNvPicPr preferRelativeResize="0"/>
          <p:nvPr/>
        </p:nvPicPr>
        <p:blipFill rotWithShape="1">
          <a:blip r:embed="rId2">
            <a:alphaModFix/>
          </a:blip>
          <a:srcRect l="59666" t="50578"/>
          <a:stretch/>
        </p:blipFill>
        <p:spPr>
          <a:xfrm rot="5400000">
            <a:off x="6821062" y="-237688"/>
            <a:ext cx="2066650" cy="2542026"/>
          </a:xfrm>
          <a:prstGeom prst="rect">
            <a:avLst/>
          </a:prstGeom>
          <a:noFill/>
          <a:ln>
            <a:noFill/>
          </a:ln>
        </p:spPr>
      </p:pic>
      <p:pic>
        <p:nvPicPr>
          <p:cNvPr id="409" name="Google Shape;409;p95"/>
          <p:cNvPicPr preferRelativeResize="0"/>
          <p:nvPr/>
        </p:nvPicPr>
        <p:blipFill rotWithShape="1">
          <a:blip r:embed="rId3">
            <a:alphaModFix/>
          </a:blip>
          <a:srcRect l="59316" b="53395"/>
          <a:stretch/>
        </p:blipFill>
        <p:spPr>
          <a:xfrm>
            <a:off x="0" y="3467500"/>
            <a:ext cx="1457499" cy="1675999"/>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Image Energetic Blue" type="titleOnly">
  <p:cSld name="TITLE_ONLY">
    <p:bg>
      <p:bgPr>
        <a:solidFill>
          <a:schemeClr val="accent4"/>
        </a:solidFill>
        <a:effectLst/>
      </p:bgPr>
    </p:bg>
    <p:spTree>
      <p:nvGrpSpPr>
        <p:cNvPr id="1" name="Shape 410"/>
        <p:cNvGrpSpPr/>
        <p:nvPr/>
      </p:nvGrpSpPr>
      <p:grpSpPr>
        <a:xfrm>
          <a:off x="0" y="0"/>
          <a:ext cx="0" cy="0"/>
          <a:chOff x="0" y="0"/>
          <a:chExt cx="0" cy="0"/>
        </a:xfrm>
      </p:grpSpPr>
      <p:pic>
        <p:nvPicPr>
          <p:cNvPr id="411" name="Google Shape;411;p96"/>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412" name="Google Shape;412;p96"/>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Quote Image Orange">
  <p:cSld name="TITLE_ONLY_1">
    <p:bg>
      <p:bgPr>
        <a:solidFill>
          <a:schemeClr val="accent3"/>
        </a:solidFill>
        <a:effectLst/>
      </p:bgPr>
    </p:bg>
    <p:spTree>
      <p:nvGrpSpPr>
        <p:cNvPr id="1" name="Shape 413"/>
        <p:cNvGrpSpPr/>
        <p:nvPr/>
      </p:nvGrpSpPr>
      <p:grpSpPr>
        <a:xfrm>
          <a:off x="0" y="0"/>
          <a:ext cx="0" cy="0"/>
          <a:chOff x="0" y="0"/>
          <a:chExt cx="0" cy="0"/>
        </a:xfrm>
      </p:grpSpPr>
      <p:pic>
        <p:nvPicPr>
          <p:cNvPr id="414" name="Google Shape;414;p97"/>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415" name="Google Shape;415;p97"/>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 Image Light Blue">
  <p:cSld name="TITLE_ONLY_1_1">
    <p:bg>
      <p:bgPr>
        <a:solidFill>
          <a:schemeClr val="accent5"/>
        </a:solidFill>
        <a:effectLst/>
      </p:bgPr>
    </p:bg>
    <p:spTree>
      <p:nvGrpSpPr>
        <p:cNvPr id="1" name="Shape 416"/>
        <p:cNvGrpSpPr/>
        <p:nvPr/>
      </p:nvGrpSpPr>
      <p:grpSpPr>
        <a:xfrm>
          <a:off x="0" y="0"/>
          <a:ext cx="0" cy="0"/>
          <a:chOff x="0" y="0"/>
          <a:chExt cx="0" cy="0"/>
        </a:xfrm>
      </p:grpSpPr>
      <p:pic>
        <p:nvPicPr>
          <p:cNvPr id="417" name="Google Shape;417;p98"/>
          <p:cNvPicPr preferRelativeResize="0"/>
          <p:nvPr/>
        </p:nvPicPr>
        <p:blipFill rotWithShape="1">
          <a:blip r:embed="rId2">
            <a:alphaModFix amt="12000"/>
          </a:blip>
          <a:srcRect t="43965"/>
          <a:stretch/>
        </p:blipFill>
        <p:spPr>
          <a:xfrm>
            <a:off x="0" y="0"/>
            <a:ext cx="9144001" cy="5143499"/>
          </a:xfrm>
          <a:prstGeom prst="rect">
            <a:avLst/>
          </a:prstGeom>
          <a:noFill/>
          <a:ln>
            <a:noFill/>
          </a:ln>
        </p:spPr>
      </p:pic>
      <p:sp>
        <p:nvSpPr>
          <p:cNvPr id="418" name="Google Shape;418;p98"/>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e Image Yellow">
  <p:cSld name="TITLE_ONLY_1_1_1">
    <p:bg>
      <p:bgPr>
        <a:solidFill>
          <a:schemeClr val="accent1"/>
        </a:solidFill>
        <a:effectLst/>
      </p:bgPr>
    </p:bg>
    <p:spTree>
      <p:nvGrpSpPr>
        <p:cNvPr id="1" name="Shape 419"/>
        <p:cNvGrpSpPr/>
        <p:nvPr/>
      </p:nvGrpSpPr>
      <p:grpSpPr>
        <a:xfrm>
          <a:off x="0" y="0"/>
          <a:ext cx="0" cy="0"/>
          <a:chOff x="0" y="0"/>
          <a:chExt cx="0" cy="0"/>
        </a:xfrm>
      </p:grpSpPr>
      <p:pic>
        <p:nvPicPr>
          <p:cNvPr id="420" name="Google Shape;420;p99"/>
          <p:cNvPicPr preferRelativeResize="0"/>
          <p:nvPr/>
        </p:nvPicPr>
        <p:blipFill rotWithShape="1">
          <a:blip r:embed="rId2">
            <a:alphaModFix amt="13000"/>
          </a:blip>
          <a:srcRect t="43965"/>
          <a:stretch/>
        </p:blipFill>
        <p:spPr>
          <a:xfrm>
            <a:off x="0" y="0"/>
            <a:ext cx="9144001" cy="5143499"/>
          </a:xfrm>
          <a:prstGeom prst="rect">
            <a:avLst/>
          </a:prstGeom>
          <a:noFill/>
          <a:ln>
            <a:noFill/>
          </a:ln>
        </p:spPr>
      </p:pic>
      <p:sp>
        <p:nvSpPr>
          <p:cNvPr id="421" name="Google Shape;421;p99"/>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Font typeface="Poppins"/>
              <a:buNone/>
              <a:defRPr sz="3600" b="1">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Image Pink">
  <p:cSld name="TITLE_ONLY_1_1_1_1">
    <p:bg>
      <p:bgPr>
        <a:solidFill>
          <a:schemeClr val="lt2"/>
        </a:solidFill>
        <a:effectLst/>
      </p:bgPr>
    </p:bg>
    <p:spTree>
      <p:nvGrpSpPr>
        <p:cNvPr id="1" name="Shape 422"/>
        <p:cNvGrpSpPr/>
        <p:nvPr/>
      </p:nvGrpSpPr>
      <p:grpSpPr>
        <a:xfrm>
          <a:off x="0" y="0"/>
          <a:ext cx="0" cy="0"/>
          <a:chOff x="0" y="0"/>
          <a:chExt cx="0" cy="0"/>
        </a:xfrm>
      </p:grpSpPr>
      <p:pic>
        <p:nvPicPr>
          <p:cNvPr id="423" name="Google Shape;423;p100"/>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424" name="Google Shape;424;p100"/>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e Image Green">
  <p:cSld name="TITLE_ONLY_1_1_1_1_1">
    <p:bg>
      <p:bgPr>
        <a:solidFill>
          <a:schemeClr val="accent2"/>
        </a:solidFill>
        <a:effectLst/>
      </p:bgPr>
    </p:bg>
    <p:spTree>
      <p:nvGrpSpPr>
        <p:cNvPr id="1" name="Shape 425"/>
        <p:cNvGrpSpPr/>
        <p:nvPr/>
      </p:nvGrpSpPr>
      <p:grpSpPr>
        <a:xfrm>
          <a:off x="0" y="0"/>
          <a:ext cx="0" cy="0"/>
          <a:chOff x="0" y="0"/>
          <a:chExt cx="0" cy="0"/>
        </a:xfrm>
      </p:grpSpPr>
      <p:pic>
        <p:nvPicPr>
          <p:cNvPr id="426" name="Google Shape;426;p101"/>
          <p:cNvPicPr preferRelativeResize="0"/>
          <p:nvPr/>
        </p:nvPicPr>
        <p:blipFill rotWithShape="1">
          <a:blip r:embed="rId2">
            <a:alphaModFix amt="9000"/>
          </a:blip>
          <a:srcRect t="43965"/>
          <a:stretch/>
        </p:blipFill>
        <p:spPr>
          <a:xfrm>
            <a:off x="0" y="0"/>
            <a:ext cx="9144001" cy="5143499"/>
          </a:xfrm>
          <a:prstGeom prst="rect">
            <a:avLst/>
          </a:prstGeom>
          <a:noFill/>
          <a:ln>
            <a:noFill/>
          </a:ln>
        </p:spPr>
      </p:pic>
      <p:sp>
        <p:nvSpPr>
          <p:cNvPr id="427" name="Google Shape;427;p101"/>
          <p:cNvSpPr txBox="1">
            <a:spLocks noGrp="1"/>
          </p:cNvSpPr>
          <p:nvPr>
            <p:ph type="title"/>
          </p:nvPr>
        </p:nvSpPr>
        <p:spPr>
          <a:xfrm>
            <a:off x="311700" y="445025"/>
            <a:ext cx="4144800" cy="3947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600"/>
              <a:buFont typeface="Poppins"/>
              <a:buNone/>
              <a:defRPr sz="3600" b="1">
                <a:solidFill>
                  <a:srgbClr val="FFFFFF"/>
                </a:solidFill>
                <a:latin typeface="Poppins"/>
                <a:ea typeface="Poppins"/>
                <a:cs typeface="Poppins"/>
                <a:sym typeface="Poppins"/>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Stats Light Blue">
  <p:cSld name="TITLE_ONLY_1_1_1_1_1_1">
    <p:bg>
      <p:bgPr>
        <a:solidFill>
          <a:schemeClr val="accent5"/>
        </a:solidFill>
        <a:effectLst/>
      </p:bgPr>
    </p:bg>
    <p:spTree>
      <p:nvGrpSpPr>
        <p:cNvPr id="1" name="Shape 428"/>
        <p:cNvGrpSpPr/>
        <p:nvPr/>
      </p:nvGrpSpPr>
      <p:grpSpPr>
        <a:xfrm>
          <a:off x="0" y="0"/>
          <a:ext cx="0" cy="0"/>
          <a:chOff x="0" y="0"/>
          <a:chExt cx="0" cy="0"/>
        </a:xfrm>
      </p:grpSpPr>
      <p:pic>
        <p:nvPicPr>
          <p:cNvPr id="429" name="Google Shape;429;p102"/>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430" name="Google Shape;430;p102"/>
          <p:cNvSpPr/>
          <p:nvPr/>
        </p:nvSpPr>
        <p:spPr>
          <a:xfrm>
            <a:off x="1399275" y="564450"/>
            <a:ext cx="2312100" cy="2312100"/>
          </a:xfrm>
          <a:prstGeom prst="ellipse">
            <a:avLst/>
          </a:prstGeom>
          <a:noFill/>
          <a:ln w="152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2"/>
          <p:cNvSpPr txBox="1"/>
          <p:nvPr/>
        </p:nvSpPr>
        <p:spPr>
          <a:xfrm>
            <a:off x="99060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32" name="Google Shape;432;p102"/>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433" name="Google Shape;433;p102"/>
          <p:cNvSpPr/>
          <p:nvPr/>
        </p:nvSpPr>
        <p:spPr>
          <a:xfrm>
            <a:off x="5418825" y="564450"/>
            <a:ext cx="2312100" cy="2312100"/>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2"/>
          <p:cNvSpPr txBox="1"/>
          <p:nvPr/>
        </p:nvSpPr>
        <p:spPr>
          <a:xfrm>
            <a:off x="491475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35" name="Google Shape;435;p102"/>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wo Stats Yellow">
  <p:cSld name="TITLE_ONLY_1_1_1_1_1_1_1">
    <p:bg>
      <p:bgPr>
        <a:solidFill>
          <a:schemeClr val="accent1"/>
        </a:solidFill>
        <a:effectLst/>
      </p:bgPr>
    </p:bg>
    <p:spTree>
      <p:nvGrpSpPr>
        <p:cNvPr id="1" name="Shape 436"/>
        <p:cNvGrpSpPr/>
        <p:nvPr/>
      </p:nvGrpSpPr>
      <p:grpSpPr>
        <a:xfrm>
          <a:off x="0" y="0"/>
          <a:ext cx="0" cy="0"/>
          <a:chOff x="0" y="0"/>
          <a:chExt cx="0" cy="0"/>
        </a:xfrm>
      </p:grpSpPr>
      <p:pic>
        <p:nvPicPr>
          <p:cNvPr id="437" name="Google Shape;437;p103"/>
          <p:cNvPicPr preferRelativeResize="0"/>
          <p:nvPr/>
        </p:nvPicPr>
        <p:blipFill>
          <a:blip r:embed="rId2">
            <a:alphaModFix amt="9000"/>
          </a:blip>
          <a:stretch>
            <a:fillRect/>
          </a:stretch>
        </p:blipFill>
        <p:spPr>
          <a:xfrm flipH="1">
            <a:off x="1850" y="0"/>
            <a:ext cx="9140300" cy="5143501"/>
          </a:xfrm>
          <a:prstGeom prst="rect">
            <a:avLst/>
          </a:prstGeom>
          <a:noFill/>
          <a:ln>
            <a:noFill/>
          </a:ln>
        </p:spPr>
      </p:pic>
      <p:sp>
        <p:nvSpPr>
          <p:cNvPr id="438" name="Google Shape;438;p103"/>
          <p:cNvSpPr/>
          <p:nvPr/>
        </p:nvSpPr>
        <p:spPr>
          <a:xfrm>
            <a:off x="5418825" y="564450"/>
            <a:ext cx="2312100" cy="2312100"/>
          </a:xfrm>
          <a:prstGeom prst="ellipse">
            <a:avLst/>
          </a:prstGeom>
          <a:noFill/>
          <a:ln w="152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03"/>
          <p:cNvSpPr txBox="1"/>
          <p:nvPr/>
        </p:nvSpPr>
        <p:spPr>
          <a:xfrm>
            <a:off x="5010150" y="3124200"/>
            <a:ext cx="31431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40" name="Google Shape;440;p103"/>
          <p:cNvSpPr txBox="1"/>
          <p:nvPr/>
        </p:nvSpPr>
        <p:spPr>
          <a:xfrm>
            <a:off x="530012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
        <p:nvSpPr>
          <p:cNvPr id="441" name="Google Shape;441;p103"/>
          <p:cNvSpPr/>
          <p:nvPr/>
        </p:nvSpPr>
        <p:spPr>
          <a:xfrm>
            <a:off x="1399275" y="564450"/>
            <a:ext cx="2312100" cy="2312100"/>
          </a:xfrm>
          <a:prstGeom prst="ellipse">
            <a:avLst/>
          </a:prstGeom>
          <a:noFill/>
          <a:ln w="152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03"/>
          <p:cNvSpPr txBox="1"/>
          <p:nvPr/>
        </p:nvSpPr>
        <p:spPr>
          <a:xfrm>
            <a:off x="895200" y="3124200"/>
            <a:ext cx="3333900" cy="11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443" name="Google Shape;443;p103"/>
          <p:cNvSpPr txBox="1"/>
          <p:nvPr/>
        </p:nvSpPr>
        <p:spPr>
          <a:xfrm>
            <a:off x="1280575" y="1104900"/>
            <a:ext cx="2546100" cy="128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chemeClr val="dk2"/>
              </a:solidFill>
              <a:latin typeface="Rubik Mono One"/>
              <a:ea typeface="Rubik Mono One"/>
              <a:cs typeface="Rubik Mono One"/>
              <a:sym typeface="Rubik Mono On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theme" Target="../theme/theme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theme" Target="../theme/theme4.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7951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1pPr>
            <a:lvl2pPr lvl="1"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2pPr>
            <a:lvl3pPr lvl="2"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3pPr>
            <a:lvl4pPr lvl="3"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4pPr>
            <a:lvl5pPr lvl="4"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5pPr>
            <a:lvl6pPr lvl="5"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6pPr>
            <a:lvl7pPr lvl="6"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7pPr>
            <a:lvl8pPr lvl="7"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8pPr>
            <a:lvl9pPr lvl="8"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9pPr>
          </a:lstStyle>
          <a:p>
            <a:endParaRPr/>
          </a:p>
        </p:txBody>
      </p:sp>
      <p:sp>
        <p:nvSpPr>
          <p:cNvPr id="52" name="Google Shape;52;p13"/>
          <p:cNvSpPr txBox="1">
            <a:spLocks noGrp="1"/>
          </p:cNvSpPr>
          <p:nvPr>
            <p:ph type="body" idx="1"/>
          </p:nvPr>
        </p:nvSpPr>
        <p:spPr>
          <a:xfrm>
            <a:off x="311700" y="1526100"/>
            <a:ext cx="8520600" cy="3042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2pPr>
            <a:lvl3pPr marL="1371600" lvl="2"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3pPr>
            <a:lvl4pPr marL="1828800" lvl="3"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4pPr>
            <a:lvl5pPr marL="2286000" lvl="4"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5pPr>
            <a:lvl6pPr marL="2743200" lvl="5"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6pPr>
            <a:lvl7pPr marL="3200400" lvl="6"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7pPr>
            <a:lvl8pPr marL="3657600" lvl="7"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8pPr>
            <a:lvl9pPr marL="4114800" lvl="8" indent="-342900" rtl="0">
              <a:lnSpc>
                <a:spcPct val="115000"/>
              </a:lnSpc>
              <a:spcBef>
                <a:spcPts val="1600"/>
              </a:spcBef>
              <a:spcAft>
                <a:spcPts val="1600"/>
              </a:spcAft>
              <a:buClr>
                <a:schemeClr val="dk2"/>
              </a:buClr>
              <a:buSzPts val="1800"/>
              <a:buFont typeface="Poppins"/>
              <a:buChar char="■"/>
              <a:defRPr sz="1800">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0"/>
        <p:cNvGrpSpPr/>
        <p:nvPr/>
      </p:nvGrpSpPr>
      <p:grpSpPr>
        <a:xfrm>
          <a:off x="0" y="0"/>
          <a:ext cx="0" cy="0"/>
          <a:chOff x="0" y="0"/>
          <a:chExt cx="0" cy="0"/>
        </a:xfrm>
      </p:grpSpPr>
      <p:sp>
        <p:nvSpPr>
          <p:cNvPr id="181" name="Google Shape;181;p44"/>
          <p:cNvSpPr txBox="1">
            <a:spLocks noGrp="1"/>
          </p:cNvSpPr>
          <p:nvPr>
            <p:ph type="title"/>
          </p:nvPr>
        </p:nvSpPr>
        <p:spPr>
          <a:xfrm>
            <a:off x="311700" y="445025"/>
            <a:ext cx="7951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1pPr>
            <a:lvl2pPr lvl="1"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2pPr>
            <a:lvl3pPr lvl="2"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3pPr>
            <a:lvl4pPr lvl="3"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4pPr>
            <a:lvl5pPr lvl="4"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5pPr>
            <a:lvl6pPr lvl="5"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6pPr>
            <a:lvl7pPr lvl="6"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7pPr>
            <a:lvl8pPr lvl="7"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8pPr>
            <a:lvl9pPr lvl="8"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9pPr>
          </a:lstStyle>
          <a:p>
            <a:endParaRPr/>
          </a:p>
        </p:txBody>
      </p:sp>
      <p:sp>
        <p:nvSpPr>
          <p:cNvPr id="182" name="Google Shape;182;p44"/>
          <p:cNvSpPr txBox="1">
            <a:spLocks noGrp="1"/>
          </p:cNvSpPr>
          <p:nvPr>
            <p:ph type="body" idx="1"/>
          </p:nvPr>
        </p:nvSpPr>
        <p:spPr>
          <a:xfrm>
            <a:off x="311700" y="1526100"/>
            <a:ext cx="8520600" cy="3042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2pPr>
            <a:lvl3pPr marL="1371600" lvl="2"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3pPr>
            <a:lvl4pPr marL="1828800" lvl="3"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4pPr>
            <a:lvl5pPr marL="2286000" lvl="4"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5pPr>
            <a:lvl6pPr marL="2743200" lvl="5"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6pPr>
            <a:lvl7pPr marL="3200400" lvl="6"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7pPr>
            <a:lvl8pPr marL="3657600" lvl="7"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8pPr>
            <a:lvl9pPr marL="4114800" lvl="8" indent="-342900" rtl="0">
              <a:lnSpc>
                <a:spcPct val="115000"/>
              </a:lnSpc>
              <a:spcBef>
                <a:spcPts val="1600"/>
              </a:spcBef>
              <a:spcAft>
                <a:spcPts val="1600"/>
              </a:spcAft>
              <a:buClr>
                <a:schemeClr val="dk2"/>
              </a:buClr>
              <a:buSzPts val="1800"/>
              <a:buFont typeface="Poppins"/>
              <a:buChar char="■"/>
              <a:defRPr sz="1800">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6"/>
        <p:cNvGrpSpPr/>
        <p:nvPr/>
      </p:nvGrpSpPr>
      <p:grpSpPr>
        <a:xfrm>
          <a:off x="0" y="0"/>
          <a:ext cx="0" cy="0"/>
          <a:chOff x="0" y="0"/>
          <a:chExt cx="0" cy="0"/>
        </a:xfrm>
      </p:grpSpPr>
      <p:sp>
        <p:nvSpPr>
          <p:cNvPr id="387" name="Google Shape;387;p91"/>
          <p:cNvSpPr txBox="1">
            <a:spLocks noGrp="1"/>
          </p:cNvSpPr>
          <p:nvPr>
            <p:ph type="title"/>
          </p:nvPr>
        </p:nvSpPr>
        <p:spPr>
          <a:xfrm>
            <a:off x="311700" y="445025"/>
            <a:ext cx="7951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1pPr>
            <a:lvl2pPr lvl="1"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2pPr>
            <a:lvl3pPr lvl="2"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3pPr>
            <a:lvl4pPr lvl="3"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4pPr>
            <a:lvl5pPr lvl="4"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5pPr>
            <a:lvl6pPr lvl="5"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6pPr>
            <a:lvl7pPr lvl="6"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7pPr>
            <a:lvl8pPr lvl="7"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8pPr>
            <a:lvl9pPr lvl="8" rtl="0">
              <a:spcBef>
                <a:spcPts val="0"/>
              </a:spcBef>
              <a:spcAft>
                <a:spcPts val="0"/>
              </a:spcAft>
              <a:buClr>
                <a:schemeClr val="dk2"/>
              </a:buClr>
              <a:buSzPts val="2800"/>
              <a:buFont typeface="Rubik Mono One"/>
              <a:buNone/>
              <a:defRPr sz="2800">
                <a:solidFill>
                  <a:schemeClr val="dk2"/>
                </a:solidFill>
                <a:latin typeface="Rubik Mono One"/>
                <a:ea typeface="Rubik Mono One"/>
                <a:cs typeface="Rubik Mono One"/>
                <a:sym typeface="Rubik Mono One"/>
              </a:defRPr>
            </a:lvl9pPr>
          </a:lstStyle>
          <a:p>
            <a:endParaRPr/>
          </a:p>
        </p:txBody>
      </p:sp>
      <p:sp>
        <p:nvSpPr>
          <p:cNvPr id="388" name="Google Shape;388;p91"/>
          <p:cNvSpPr txBox="1">
            <a:spLocks noGrp="1"/>
          </p:cNvSpPr>
          <p:nvPr>
            <p:ph type="body" idx="1"/>
          </p:nvPr>
        </p:nvSpPr>
        <p:spPr>
          <a:xfrm>
            <a:off x="311700" y="1526100"/>
            <a:ext cx="8520600" cy="3042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2pPr>
            <a:lvl3pPr marL="1371600" lvl="2"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3pPr>
            <a:lvl4pPr marL="1828800" lvl="3"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4pPr>
            <a:lvl5pPr marL="2286000" lvl="4"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5pPr>
            <a:lvl6pPr marL="2743200" lvl="5"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6pPr>
            <a:lvl7pPr marL="3200400" lvl="6"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7pPr>
            <a:lvl8pPr marL="3657600" lvl="7" indent="-342900" rtl="0">
              <a:lnSpc>
                <a:spcPct val="115000"/>
              </a:lnSpc>
              <a:spcBef>
                <a:spcPts val="1600"/>
              </a:spcBef>
              <a:spcAft>
                <a:spcPts val="0"/>
              </a:spcAft>
              <a:buClr>
                <a:schemeClr val="dk2"/>
              </a:buClr>
              <a:buSzPts val="1800"/>
              <a:buFont typeface="Poppins"/>
              <a:buChar char="○"/>
              <a:defRPr sz="1800">
                <a:solidFill>
                  <a:schemeClr val="dk2"/>
                </a:solidFill>
                <a:latin typeface="Poppins"/>
                <a:ea typeface="Poppins"/>
                <a:cs typeface="Poppins"/>
                <a:sym typeface="Poppins"/>
              </a:defRPr>
            </a:lvl8pPr>
            <a:lvl9pPr marL="4114800" lvl="8" indent="-342900" rtl="0">
              <a:lnSpc>
                <a:spcPct val="115000"/>
              </a:lnSpc>
              <a:spcBef>
                <a:spcPts val="1600"/>
              </a:spcBef>
              <a:spcAft>
                <a:spcPts val="1600"/>
              </a:spcAft>
              <a:buClr>
                <a:schemeClr val="dk2"/>
              </a:buClr>
              <a:buSzPts val="1800"/>
              <a:buFont typeface="Poppins"/>
              <a:buChar char="■"/>
              <a:defRPr sz="1800">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0"/>
        <p:cNvGrpSpPr/>
        <p:nvPr/>
      </p:nvGrpSpPr>
      <p:grpSpPr>
        <a:xfrm>
          <a:off x="0" y="0"/>
          <a:ext cx="0" cy="0"/>
          <a:chOff x="0" y="0"/>
          <a:chExt cx="0" cy="0"/>
        </a:xfrm>
      </p:grpSpPr>
      <p:sp>
        <p:nvSpPr>
          <p:cNvPr id="501" name="Google Shape;501;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02" name="Google Shape;502;p1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03" name="Google Shape;503;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1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do8UdkgDD8"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0hikoCvM3oc" TargetMode="External"/><Relationship Id="rId2" Type="http://schemas.openxmlformats.org/officeDocument/2006/relationships/notesSlide" Target="../notesSlides/notesSlide5.xml"/><Relationship Id="rId1" Type="http://schemas.openxmlformats.org/officeDocument/2006/relationships/slideLayout" Target="../slideLayouts/slideLayout87.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134"/>
          <p:cNvPicPr preferRelativeResize="0"/>
          <p:nvPr/>
        </p:nvPicPr>
        <p:blipFill rotWithShape="1">
          <a:blip r:embed="rId3">
            <a:alphaModFix/>
          </a:blip>
          <a:srcRect t="33729" b="33497"/>
          <a:stretch/>
        </p:blipFill>
        <p:spPr>
          <a:xfrm>
            <a:off x="0" y="764900"/>
            <a:ext cx="2092276" cy="342850"/>
          </a:xfrm>
          <a:prstGeom prst="rect">
            <a:avLst/>
          </a:prstGeom>
          <a:noFill/>
          <a:ln>
            <a:noFill/>
          </a:ln>
        </p:spPr>
      </p:pic>
      <p:sp>
        <p:nvSpPr>
          <p:cNvPr id="556" name="Google Shape;556;p134"/>
          <p:cNvSpPr txBox="1"/>
          <p:nvPr/>
        </p:nvSpPr>
        <p:spPr>
          <a:xfrm>
            <a:off x="246800" y="2141450"/>
            <a:ext cx="66573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400" b="1">
                <a:solidFill>
                  <a:schemeClr val="dk2"/>
                </a:solidFill>
                <a:latin typeface="Rubik Mono One"/>
                <a:ea typeface="Rubik Mono One"/>
                <a:cs typeface="Rubik Mono One"/>
                <a:sym typeface="Rubik Mono One"/>
              </a:rPr>
              <a:t>Fazer uma aplicação móvel</a:t>
            </a:r>
            <a:endParaRPr sz="3400" b="1">
              <a:solidFill>
                <a:schemeClr val="dk2"/>
              </a:solidFill>
              <a:latin typeface="Rubik Mono One"/>
              <a:ea typeface="Rubik Mono One"/>
              <a:cs typeface="Rubik Mono One"/>
              <a:sym typeface="Rubik Mono One"/>
            </a:endParaRPr>
          </a:p>
          <a:p>
            <a:pPr marL="0" lvl="0" indent="0" algn="l" rtl="0">
              <a:spcBef>
                <a:spcPts val="0"/>
              </a:spcBef>
              <a:spcAft>
                <a:spcPts val="0"/>
              </a:spcAft>
              <a:buClr>
                <a:schemeClr val="dk1"/>
              </a:buClr>
              <a:buSzPts val="1100"/>
              <a:buFont typeface="Arial"/>
              <a:buNone/>
            </a:pPr>
            <a:endParaRPr sz="2400" b="1">
              <a:solidFill>
                <a:schemeClr val="dk2"/>
              </a:solidFill>
              <a:latin typeface="Poppins"/>
              <a:ea typeface="Poppins"/>
              <a:cs typeface="Poppins"/>
              <a:sym typeface="Poppins"/>
            </a:endParaRPr>
          </a:p>
          <a:p>
            <a:pPr marL="0" lvl="0" indent="0" algn="l" rtl="0">
              <a:spcBef>
                <a:spcPts val="0"/>
              </a:spcBef>
              <a:spcAft>
                <a:spcPts val="0"/>
              </a:spcAft>
              <a:buNone/>
            </a:pPr>
            <a:endParaRPr sz="2400" b="1">
              <a:solidFill>
                <a:schemeClr val="dk2"/>
              </a:solidFill>
              <a:latin typeface="Poppins"/>
              <a:ea typeface="Poppins"/>
              <a:cs typeface="Poppins"/>
              <a:sym typeface="Poppins"/>
            </a:endParaRPr>
          </a:p>
        </p:txBody>
      </p:sp>
      <p:pic>
        <p:nvPicPr>
          <p:cNvPr id="557" name="Google Shape;557;p134"/>
          <p:cNvPicPr preferRelativeResize="0"/>
          <p:nvPr/>
        </p:nvPicPr>
        <p:blipFill rotWithShape="1">
          <a:blip r:embed="rId4">
            <a:alphaModFix/>
          </a:blip>
          <a:srcRect b="14037"/>
          <a:stretch/>
        </p:blipFill>
        <p:spPr>
          <a:xfrm>
            <a:off x="6495225" y="2796450"/>
            <a:ext cx="1935101" cy="215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35"/>
          <p:cNvPicPr preferRelativeResize="0"/>
          <p:nvPr/>
        </p:nvPicPr>
        <p:blipFill>
          <a:blip r:embed="rId3">
            <a:alphaModFix/>
          </a:blip>
          <a:stretch>
            <a:fillRect/>
          </a:stretch>
        </p:blipFill>
        <p:spPr>
          <a:xfrm>
            <a:off x="541025" y="152400"/>
            <a:ext cx="2565784" cy="4838700"/>
          </a:xfrm>
          <a:prstGeom prst="rect">
            <a:avLst/>
          </a:prstGeom>
          <a:noFill/>
          <a:ln>
            <a:noFill/>
          </a:ln>
        </p:spPr>
      </p:pic>
      <p:sp>
        <p:nvSpPr>
          <p:cNvPr id="563" name="Google Shape;563;p135"/>
          <p:cNvSpPr/>
          <p:nvPr/>
        </p:nvSpPr>
        <p:spPr>
          <a:xfrm>
            <a:off x="3586625" y="235850"/>
            <a:ext cx="3141300" cy="1759200"/>
          </a:xfrm>
          <a:prstGeom prst="wedgeEllipseCallout">
            <a:avLst>
              <a:gd name="adj1" fmla="val -77561"/>
              <a:gd name="adj2" fmla="val 43474"/>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err="1">
                <a:solidFill>
                  <a:srgbClr val="FFFFFF"/>
                </a:solidFill>
              </a:rPr>
              <a:t>É</a:t>
            </a:r>
            <a:r>
              <a:rPr lang="en" sz="2400" dirty="0">
                <a:solidFill>
                  <a:srgbClr val="FFFFFF"/>
                </a:solidFill>
              </a:rPr>
              <a:t> </a:t>
            </a:r>
            <a:r>
              <a:rPr lang="en" sz="2400" dirty="0" err="1">
                <a:solidFill>
                  <a:srgbClr val="FFFFFF"/>
                </a:solidFill>
              </a:rPr>
              <a:t>difícil</a:t>
            </a:r>
            <a:r>
              <a:rPr lang="en" sz="2400" dirty="0">
                <a:solidFill>
                  <a:srgbClr val="FFFFFF"/>
                </a:solidFill>
              </a:rPr>
              <a:t> </a:t>
            </a:r>
            <a:r>
              <a:rPr lang="en" sz="2400" dirty="0" err="1">
                <a:solidFill>
                  <a:srgbClr val="FFFFFF"/>
                </a:solidFill>
              </a:rPr>
              <a:t>fazer</a:t>
            </a:r>
            <a:r>
              <a:rPr lang="en" sz="2400" dirty="0">
                <a:solidFill>
                  <a:srgbClr val="FFFFFF"/>
                </a:solidFill>
              </a:rPr>
              <a:t> </a:t>
            </a:r>
            <a:r>
              <a:rPr lang="en" sz="2400" dirty="0" err="1">
                <a:solidFill>
                  <a:srgbClr val="FFFFFF"/>
                </a:solidFill>
              </a:rPr>
              <a:t>uma</a:t>
            </a:r>
            <a:r>
              <a:rPr lang="en" sz="2400" dirty="0">
                <a:solidFill>
                  <a:srgbClr val="FFFFFF"/>
                </a:solidFill>
              </a:rPr>
              <a:t> </a:t>
            </a:r>
            <a:r>
              <a:rPr lang="en" sz="2400" dirty="0" err="1">
                <a:solidFill>
                  <a:srgbClr val="FFFFFF"/>
                </a:solidFill>
              </a:rPr>
              <a:t>aplicação</a:t>
            </a:r>
            <a:r>
              <a:rPr lang="en" sz="2400" dirty="0">
                <a:solidFill>
                  <a:srgbClr val="FFFFFF"/>
                </a:solidFill>
              </a:rPr>
              <a:t> </a:t>
            </a:r>
            <a:r>
              <a:rPr lang="en" sz="2400" dirty="0" err="1">
                <a:solidFill>
                  <a:srgbClr val="FFFFFF"/>
                </a:solidFill>
              </a:rPr>
              <a:t>móvel</a:t>
            </a:r>
            <a:r>
              <a:rPr lang="en" sz="2400" dirty="0">
                <a:solidFill>
                  <a:srgbClr val="FFFFFF"/>
                </a:solidFill>
              </a:rPr>
              <a:t>?</a:t>
            </a:r>
            <a:endParaRPr sz="24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36"/>
          <p:cNvSpPr txBox="1">
            <a:spLocks noGrp="1"/>
          </p:cNvSpPr>
          <p:nvPr>
            <p:ph type="title"/>
          </p:nvPr>
        </p:nvSpPr>
        <p:spPr>
          <a:xfrm>
            <a:off x="490250" y="1211750"/>
            <a:ext cx="7012200" cy="3739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Clr>
                <a:schemeClr val="dk1"/>
              </a:buClr>
              <a:buSzPts val="1100"/>
              <a:buFont typeface="Arial"/>
              <a:buNone/>
            </a:pPr>
            <a:r>
              <a:rPr lang="en">
                <a:solidFill>
                  <a:srgbClr val="D0006F"/>
                </a:solidFill>
                <a:latin typeface="Rubik Mono One"/>
                <a:ea typeface="Rubik Mono One"/>
                <a:cs typeface="Rubik Mono One"/>
                <a:sym typeface="Rubik Mono One"/>
              </a:rPr>
              <a:t>Atribuição: </a:t>
            </a:r>
            <a:endParaRPr>
              <a:latin typeface="Rubik Mono One"/>
              <a:ea typeface="Rubik Mono One"/>
              <a:cs typeface="Rubik Mono One"/>
              <a:sym typeface="Rubik Mono One"/>
            </a:endParaRPr>
          </a:p>
          <a:p>
            <a:pPr marL="0" lvl="0" indent="0" algn="l" rtl="0">
              <a:spcBef>
                <a:spcPts val="0"/>
              </a:spcBef>
              <a:spcAft>
                <a:spcPts val="0"/>
              </a:spcAft>
              <a:buClr>
                <a:schemeClr val="dk1"/>
              </a:buClr>
              <a:buSzPts val="1100"/>
              <a:buFont typeface="Arial"/>
              <a:buNone/>
            </a:pPr>
            <a:r>
              <a:rPr lang="en">
                <a:latin typeface="Rubik Mono One"/>
                <a:ea typeface="Rubik Mono One"/>
                <a:cs typeface="Rubik Mono One"/>
                <a:sym typeface="Rubik Mono One"/>
              </a:rPr>
              <a:t>Faz a tua primeira aplicação</a:t>
            </a:r>
            <a:endParaRPr>
              <a:solidFill>
                <a:schemeClr val="lt2"/>
              </a:solidFill>
              <a:latin typeface="Rubik Mono One"/>
              <a:ea typeface="Rubik Mono One"/>
              <a:cs typeface="Rubik Mono One"/>
              <a:sym typeface="Rubik Mono One"/>
            </a:endParaRPr>
          </a:p>
          <a:p>
            <a:pPr marL="0" lvl="0" indent="0" algn="l" rtl="0">
              <a:spcBef>
                <a:spcPts val="0"/>
              </a:spcBef>
              <a:spcAft>
                <a:spcPts val="0"/>
              </a:spcAft>
              <a:buClr>
                <a:schemeClr val="dk1"/>
              </a:buClr>
              <a:buSzPts val="1100"/>
              <a:buFont typeface="Arial"/>
              <a:buNone/>
            </a:pPr>
            <a:endParaRPr sz="1800" b="1" i="1">
              <a:solidFill>
                <a:schemeClr val="accent4"/>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800" b="1" i="1">
                <a:solidFill>
                  <a:srgbClr val="D0006F"/>
                </a:solidFill>
                <a:latin typeface="Poppins"/>
                <a:ea typeface="Poppins"/>
                <a:cs typeface="Poppins"/>
                <a:sym typeface="Poppins"/>
              </a:rPr>
              <a:t>Segue o vídeo tutorial: "Fala Comigo: Parte 1" </a:t>
            </a:r>
            <a:endParaRPr sz="1800" b="1" i="1">
              <a:solidFill>
                <a:srgbClr val="D0006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72"/>
        <p:cNvGrpSpPr/>
        <p:nvPr/>
      </p:nvGrpSpPr>
      <p:grpSpPr>
        <a:xfrm>
          <a:off x="0" y="0"/>
          <a:ext cx="0" cy="0"/>
          <a:chOff x="0" y="0"/>
          <a:chExt cx="0" cy="0"/>
        </a:xfrm>
      </p:grpSpPr>
      <p:sp>
        <p:nvSpPr>
          <p:cNvPr id="573" name="Google Shape;573;p137"/>
          <p:cNvSpPr txBox="1">
            <a:spLocks noGrp="1"/>
          </p:cNvSpPr>
          <p:nvPr>
            <p:ph type="ctrTitle"/>
          </p:nvPr>
        </p:nvSpPr>
        <p:spPr>
          <a:xfrm>
            <a:off x="311700" y="439775"/>
            <a:ext cx="8072700" cy="6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Fazer aplicações não é assim tão difícil!</a:t>
            </a:r>
            <a:endParaRPr sz="2400"/>
          </a:p>
        </p:txBody>
      </p:sp>
      <p:pic>
        <p:nvPicPr>
          <p:cNvPr id="574" name="Google Shape;574;p137" descr="This is the first in a series of introductory tutorials that show you how to build apps with MIT App Inventor. This first video shows you how to make the phone talk using Text To Speech." title="Talk To Me (part 1), MIT App Inventor Tutorial #1">
            <a:hlinkClick r:id="rId3"/>
          </p:cNvPr>
          <p:cNvPicPr preferRelativeResize="0"/>
          <p:nvPr/>
        </p:nvPicPr>
        <p:blipFill>
          <a:blip r:embed="rId4">
            <a:alphaModFix/>
          </a:blip>
          <a:stretch>
            <a:fillRect/>
          </a:stretch>
        </p:blipFill>
        <p:spPr>
          <a:xfrm>
            <a:off x="410600" y="1218575"/>
            <a:ext cx="4572000" cy="3429000"/>
          </a:xfrm>
          <a:prstGeom prst="rect">
            <a:avLst/>
          </a:prstGeom>
          <a:noFill/>
          <a:ln>
            <a:noFill/>
          </a:ln>
        </p:spPr>
      </p:pic>
      <p:sp>
        <p:nvSpPr>
          <p:cNvPr id="575" name="Google Shape;575;p137"/>
          <p:cNvSpPr txBox="1"/>
          <p:nvPr/>
        </p:nvSpPr>
        <p:spPr>
          <a:xfrm>
            <a:off x="5260500" y="1409250"/>
            <a:ext cx="3281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Poppins"/>
                <a:ea typeface="Poppins"/>
                <a:cs typeface="Poppins"/>
                <a:sym typeface="Poppins"/>
              </a:rPr>
              <a:t>Acompanha este vídeo para aprenderes a usar o </a:t>
            </a:r>
            <a:r>
              <a:rPr lang="en" sz="1800" b="1">
                <a:latin typeface="Poppins"/>
                <a:ea typeface="Poppins"/>
                <a:cs typeface="Poppins"/>
                <a:sym typeface="Poppins"/>
              </a:rPr>
              <a:t>MIT App Inventor </a:t>
            </a:r>
            <a:r>
              <a:rPr lang="en" sz="1800">
                <a:latin typeface="Poppins"/>
                <a:ea typeface="Poppins"/>
                <a:cs typeface="Poppins"/>
                <a:sym typeface="Poppins"/>
              </a:rPr>
              <a:t>para fazer uma aplicação móvel!</a:t>
            </a:r>
            <a:endParaRPr sz="1800">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38"/>
          <p:cNvSpPr txBox="1">
            <a:spLocks noGrp="1"/>
          </p:cNvSpPr>
          <p:nvPr>
            <p:ph type="body" idx="1"/>
          </p:nvPr>
        </p:nvSpPr>
        <p:spPr>
          <a:xfrm>
            <a:off x="268675" y="240425"/>
            <a:ext cx="4236600" cy="11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4"/>
                </a:solidFill>
              </a:rPr>
              <a:t>O que </a:t>
            </a:r>
            <a:r>
              <a:rPr lang="en" sz="2000" dirty="0" err="1">
                <a:solidFill>
                  <a:schemeClr val="accent4"/>
                </a:solidFill>
              </a:rPr>
              <a:t>mais</a:t>
            </a:r>
            <a:r>
              <a:rPr lang="en" sz="2000" dirty="0">
                <a:solidFill>
                  <a:schemeClr val="accent4"/>
                </a:solidFill>
              </a:rPr>
              <a:t> </a:t>
            </a:r>
            <a:r>
              <a:rPr lang="en" sz="2000" dirty="0" err="1">
                <a:solidFill>
                  <a:schemeClr val="accent4"/>
                </a:solidFill>
              </a:rPr>
              <a:t>podes</a:t>
            </a:r>
            <a:r>
              <a:rPr lang="en" sz="2000" dirty="0">
                <a:solidFill>
                  <a:schemeClr val="accent4"/>
                </a:solidFill>
              </a:rPr>
              <a:t> </a:t>
            </a:r>
            <a:r>
              <a:rPr lang="en" sz="2000" dirty="0" err="1">
                <a:solidFill>
                  <a:schemeClr val="accent4"/>
                </a:solidFill>
              </a:rPr>
              <a:t>acrescentar</a:t>
            </a:r>
            <a:r>
              <a:rPr lang="en" sz="2000" dirty="0">
                <a:solidFill>
                  <a:schemeClr val="accent4"/>
                </a:solidFill>
              </a:rPr>
              <a:t> </a:t>
            </a:r>
            <a:br>
              <a:rPr lang="en" sz="2000" dirty="0">
                <a:solidFill>
                  <a:schemeClr val="accent4"/>
                </a:solidFill>
              </a:rPr>
            </a:br>
            <a:r>
              <a:rPr lang="en" sz="2000" dirty="0">
                <a:solidFill>
                  <a:schemeClr val="accent4"/>
                </a:solidFill>
              </a:rPr>
              <a:t>para a </a:t>
            </a:r>
            <a:r>
              <a:rPr lang="en" sz="2000" dirty="0" err="1">
                <a:solidFill>
                  <a:schemeClr val="accent4"/>
                </a:solidFill>
              </a:rPr>
              <a:t>aplicação</a:t>
            </a:r>
            <a:r>
              <a:rPr lang="en" sz="2000" dirty="0">
                <a:solidFill>
                  <a:schemeClr val="accent4"/>
                </a:solidFill>
              </a:rPr>
              <a:t> </a:t>
            </a:r>
            <a:r>
              <a:rPr lang="en" sz="2000" b="1" dirty="0">
                <a:solidFill>
                  <a:srgbClr val="28A880"/>
                </a:solidFill>
              </a:rPr>
              <a:t>Talk to Me</a:t>
            </a:r>
            <a:r>
              <a:rPr lang="en" sz="2000" dirty="0">
                <a:solidFill>
                  <a:schemeClr val="accent4"/>
                </a:solidFill>
              </a:rPr>
              <a:t>? </a:t>
            </a:r>
            <a:endParaRPr sz="2000" dirty="0">
              <a:solidFill>
                <a:schemeClr val="accent4"/>
              </a:solidFill>
            </a:endParaRPr>
          </a:p>
          <a:p>
            <a:pPr marL="0" lvl="0" indent="0" algn="l" rtl="0">
              <a:spcBef>
                <a:spcPts val="0"/>
              </a:spcBef>
              <a:spcAft>
                <a:spcPts val="0"/>
              </a:spcAft>
              <a:buNone/>
            </a:pPr>
            <a:endParaRPr sz="2000" dirty="0">
              <a:solidFill>
                <a:schemeClr val="accent4"/>
              </a:solidFill>
            </a:endParaRPr>
          </a:p>
          <a:p>
            <a:pPr marL="0" lvl="0" indent="0" algn="l" rtl="0">
              <a:spcBef>
                <a:spcPts val="0"/>
              </a:spcBef>
              <a:spcAft>
                <a:spcPts val="0"/>
              </a:spcAft>
              <a:buNone/>
            </a:pPr>
            <a:r>
              <a:rPr lang="en" sz="2000" dirty="0" err="1">
                <a:solidFill>
                  <a:schemeClr val="accent4"/>
                </a:solidFill>
              </a:rPr>
              <a:t>Podes</a:t>
            </a:r>
            <a:r>
              <a:rPr lang="en" sz="2000" dirty="0">
                <a:solidFill>
                  <a:schemeClr val="accent4"/>
                </a:solidFill>
              </a:rPr>
              <a:t> </a:t>
            </a:r>
            <a:r>
              <a:rPr lang="en" sz="2000" dirty="0" err="1">
                <a:solidFill>
                  <a:schemeClr val="accent4"/>
                </a:solidFill>
              </a:rPr>
              <a:t>tentar</a:t>
            </a:r>
            <a:r>
              <a:rPr lang="en" sz="2000" dirty="0">
                <a:solidFill>
                  <a:schemeClr val="accent4"/>
                </a:solidFill>
              </a:rPr>
              <a:t> a </a:t>
            </a:r>
            <a:r>
              <a:rPr lang="en" sz="2000" b="1" dirty="0" err="1">
                <a:solidFill>
                  <a:schemeClr val="accent4"/>
                </a:solidFill>
              </a:rPr>
              <a:t>Parte</a:t>
            </a:r>
            <a:r>
              <a:rPr lang="en" sz="2000" b="1" dirty="0">
                <a:solidFill>
                  <a:schemeClr val="accent4"/>
                </a:solidFill>
              </a:rPr>
              <a:t> 2 </a:t>
            </a:r>
            <a:r>
              <a:rPr lang="en" sz="2000" dirty="0">
                <a:solidFill>
                  <a:schemeClr val="accent4"/>
                </a:solidFill>
              </a:rPr>
              <a:t>se </a:t>
            </a:r>
            <a:br>
              <a:rPr lang="en" sz="2000" dirty="0">
                <a:solidFill>
                  <a:schemeClr val="accent4"/>
                </a:solidFill>
              </a:rPr>
            </a:br>
            <a:r>
              <a:rPr lang="en" sz="2000" dirty="0" err="1">
                <a:solidFill>
                  <a:schemeClr val="accent4"/>
                </a:solidFill>
              </a:rPr>
              <a:t>queres</a:t>
            </a:r>
            <a:r>
              <a:rPr lang="en" sz="2000" dirty="0">
                <a:solidFill>
                  <a:schemeClr val="accent4"/>
                </a:solidFill>
              </a:rPr>
              <a:t> </a:t>
            </a:r>
            <a:r>
              <a:rPr lang="en" sz="2000" dirty="0" err="1">
                <a:solidFill>
                  <a:schemeClr val="accent4"/>
                </a:solidFill>
              </a:rPr>
              <a:t>experimentar</a:t>
            </a:r>
            <a:r>
              <a:rPr lang="en" sz="2000" dirty="0">
                <a:solidFill>
                  <a:schemeClr val="accent4"/>
                </a:solidFill>
              </a:rPr>
              <a:t> o batido e </a:t>
            </a:r>
            <a:r>
              <a:rPr lang="en" sz="2000" dirty="0" err="1">
                <a:solidFill>
                  <a:schemeClr val="accent4"/>
                </a:solidFill>
              </a:rPr>
              <a:t>dizer</a:t>
            </a:r>
            <a:r>
              <a:rPr lang="en" sz="2000" dirty="0">
                <a:solidFill>
                  <a:schemeClr val="accent4"/>
                </a:solidFill>
              </a:rPr>
              <a:t> </a:t>
            </a:r>
            <a:r>
              <a:rPr lang="en" sz="2000" dirty="0" err="1">
                <a:solidFill>
                  <a:schemeClr val="accent4"/>
                </a:solidFill>
              </a:rPr>
              <a:t>qualquer</a:t>
            </a:r>
            <a:r>
              <a:rPr lang="en" sz="2000" dirty="0">
                <a:solidFill>
                  <a:schemeClr val="accent4"/>
                </a:solidFill>
              </a:rPr>
              <a:t> </a:t>
            </a:r>
            <a:r>
              <a:rPr lang="en" sz="2000" dirty="0" err="1">
                <a:solidFill>
                  <a:schemeClr val="accent4"/>
                </a:solidFill>
              </a:rPr>
              <a:t>coisa</a:t>
            </a:r>
            <a:r>
              <a:rPr lang="en" sz="2000" dirty="0">
                <a:solidFill>
                  <a:schemeClr val="accent4"/>
                </a:solidFill>
              </a:rPr>
              <a:t>!</a:t>
            </a:r>
            <a:endParaRPr sz="2000" dirty="0">
              <a:solidFill>
                <a:schemeClr val="accent4"/>
              </a:solidFill>
            </a:endParaRPr>
          </a:p>
        </p:txBody>
      </p:sp>
      <p:pic>
        <p:nvPicPr>
          <p:cNvPr id="581" name="Google Shape;581;p138" descr="Part 2 of the Talk To Me introductory App Inventor Tutorial shows you how to make the phone talk when you shake it, and also how to speak out whatever phrase is typed in to the screen." title="Talk To Me (part 2), MIT App Inventor Tutorial #2">
            <a:hlinkClick r:id="rId3"/>
          </p:cNvPr>
          <p:cNvPicPr preferRelativeResize="0"/>
          <p:nvPr/>
        </p:nvPicPr>
        <p:blipFill>
          <a:blip r:embed="rId4">
            <a:alphaModFix/>
          </a:blip>
          <a:stretch>
            <a:fillRect/>
          </a:stretch>
        </p:blipFill>
        <p:spPr>
          <a:xfrm>
            <a:off x="4493101" y="1670125"/>
            <a:ext cx="4236575" cy="317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animEffect transition="in" filter="fade">
                                      <p:cBhvr>
                                        <p:cTn id="7" dur="10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39"/>
          <p:cNvSpPr txBox="1">
            <a:spLocks noGrp="1"/>
          </p:cNvSpPr>
          <p:nvPr>
            <p:ph type="title"/>
          </p:nvPr>
        </p:nvSpPr>
        <p:spPr>
          <a:xfrm>
            <a:off x="490250" y="1211750"/>
            <a:ext cx="7012200" cy="373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 sz="4000" dirty="0" err="1">
                <a:solidFill>
                  <a:srgbClr val="D0006F"/>
                </a:solidFill>
                <a:latin typeface="Rubik Mono One"/>
                <a:ea typeface="Rubik Mono One"/>
                <a:cs typeface="Rubik Mono One"/>
                <a:sym typeface="Rubik Mono One"/>
              </a:rPr>
              <a:t>Pratica</a:t>
            </a:r>
            <a:r>
              <a:rPr lang="en" sz="4000" dirty="0">
                <a:solidFill>
                  <a:srgbClr val="D0006F"/>
                </a:solidFill>
                <a:latin typeface="Rubik Mono One"/>
                <a:ea typeface="Rubik Mono One"/>
                <a:cs typeface="Rubik Mono One"/>
                <a:sym typeface="Rubik Mono One"/>
              </a:rPr>
              <a:t>: </a:t>
            </a:r>
            <a:endParaRPr sz="4000" dirty="0">
              <a:latin typeface="Rubik Mono One"/>
              <a:ea typeface="Rubik Mono One"/>
              <a:cs typeface="Rubik Mono One"/>
              <a:sym typeface="Rubik Mono One"/>
            </a:endParaRPr>
          </a:p>
          <a:p>
            <a:pPr marL="0" lvl="0" indent="0" algn="l" rtl="0">
              <a:spcBef>
                <a:spcPts val="0"/>
              </a:spcBef>
              <a:spcAft>
                <a:spcPts val="0"/>
              </a:spcAft>
              <a:buClr>
                <a:schemeClr val="dk1"/>
              </a:buClr>
              <a:buSzPts val="990"/>
              <a:buFont typeface="Arial"/>
              <a:buNone/>
            </a:pPr>
            <a:r>
              <a:rPr lang="en" sz="4000" dirty="0" err="1">
                <a:latin typeface="Rubik Mono One"/>
                <a:ea typeface="Rubik Mono One"/>
                <a:cs typeface="Rubik Mono One"/>
                <a:sym typeface="Rubik Mono One"/>
              </a:rPr>
              <a:t>Faz</a:t>
            </a:r>
            <a:r>
              <a:rPr lang="en" sz="4000" dirty="0">
                <a:latin typeface="Rubik Mono One"/>
                <a:ea typeface="Rubik Mono One"/>
                <a:cs typeface="Rubik Mono One"/>
                <a:sym typeface="Rubik Mono One"/>
              </a:rPr>
              <a:t> o </a:t>
            </a:r>
            <a:r>
              <a:rPr lang="en" sz="4000" dirty="0" err="1">
                <a:latin typeface="Rubik Mono One"/>
                <a:ea typeface="Rubik Mono One"/>
                <a:cs typeface="Rubik Mono One"/>
                <a:sym typeface="Rubik Mono One"/>
              </a:rPr>
              <a:t>teu</a:t>
            </a:r>
            <a:r>
              <a:rPr lang="en" sz="4000" dirty="0">
                <a:latin typeface="Rubik Mono One"/>
                <a:ea typeface="Rubik Mono One"/>
                <a:cs typeface="Rubik Mono One"/>
                <a:sym typeface="Rubik Mono One"/>
              </a:rPr>
              <a:t> </a:t>
            </a:r>
            <a:r>
              <a:rPr lang="en" sz="4000" dirty="0" err="1">
                <a:latin typeface="Rubik Mono One"/>
                <a:ea typeface="Rubik Mono One"/>
                <a:cs typeface="Rubik Mono One"/>
                <a:sym typeface="Rubik Mono One"/>
              </a:rPr>
              <a:t>próprio</a:t>
            </a:r>
            <a:r>
              <a:rPr lang="en" sz="4000" dirty="0">
                <a:latin typeface="Rubik Mono One"/>
                <a:ea typeface="Rubik Mono One"/>
                <a:cs typeface="Rubik Mono One"/>
                <a:sym typeface="Rubik Mono One"/>
              </a:rPr>
              <a:t> teste: </a:t>
            </a:r>
            <a:br>
              <a:rPr lang="en" sz="4000" dirty="0">
                <a:latin typeface="Rubik Mono One"/>
                <a:ea typeface="Rubik Mono One"/>
                <a:cs typeface="Rubik Mono One"/>
                <a:sym typeface="Rubik Mono One"/>
              </a:rPr>
            </a:br>
            <a:r>
              <a:rPr lang="en" sz="4000" dirty="0" err="1">
                <a:latin typeface="Rubik Mono One"/>
                <a:ea typeface="Rubik Mono One"/>
                <a:cs typeface="Rubik Mono One"/>
                <a:sym typeface="Rubik Mono One"/>
              </a:rPr>
              <a:t>Partes</a:t>
            </a:r>
            <a:r>
              <a:rPr lang="en" sz="4000" dirty="0">
                <a:latin typeface="Rubik Mono One"/>
                <a:ea typeface="Rubik Mono One"/>
                <a:cs typeface="Rubik Mono One"/>
                <a:sym typeface="Rubik Mono One"/>
              </a:rPr>
              <a:t> do App Inventor</a:t>
            </a:r>
            <a:endParaRPr sz="4000" dirty="0">
              <a:solidFill>
                <a:schemeClr val="lt2"/>
              </a:solidFill>
              <a:latin typeface="Rubik Mono One"/>
              <a:ea typeface="Rubik Mono One"/>
              <a:cs typeface="Rubik Mono One"/>
              <a:sym typeface="Rubik Mono One"/>
            </a:endParaRPr>
          </a:p>
          <a:p>
            <a:pPr marL="0" lvl="0" indent="0" algn="l" rtl="0">
              <a:spcBef>
                <a:spcPts val="0"/>
              </a:spcBef>
              <a:spcAft>
                <a:spcPts val="0"/>
              </a:spcAft>
              <a:buClr>
                <a:schemeClr val="dk1"/>
              </a:buClr>
              <a:buSzPct val="61111"/>
              <a:buFont typeface="Arial"/>
              <a:buNone/>
            </a:pPr>
            <a:endParaRPr sz="1400" b="1" i="1" dirty="0">
              <a:solidFill>
                <a:schemeClr val="accent4"/>
              </a:solidFill>
              <a:latin typeface="Poppins"/>
              <a:ea typeface="Poppins"/>
              <a:cs typeface="Poppins"/>
              <a:sym typeface="Poppins"/>
            </a:endParaRPr>
          </a:p>
          <a:p>
            <a:pPr marL="0" lvl="0" indent="0" algn="l" rtl="0">
              <a:spcBef>
                <a:spcPts val="0"/>
              </a:spcBef>
              <a:spcAft>
                <a:spcPts val="0"/>
              </a:spcAft>
              <a:buClr>
                <a:schemeClr val="dk1"/>
              </a:buClr>
              <a:buSzPct val="61111"/>
              <a:buFont typeface="Arial"/>
              <a:buNone/>
            </a:pPr>
            <a:r>
              <a:rPr lang="en" sz="1400" b="1" i="1" dirty="0" err="1">
                <a:solidFill>
                  <a:srgbClr val="D0006F"/>
                </a:solidFill>
                <a:latin typeface="Poppins"/>
                <a:ea typeface="Poppins"/>
                <a:cs typeface="Poppins"/>
                <a:sym typeface="Poppins"/>
              </a:rPr>
              <a:t>Experimenta</a:t>
            </a:r>
            <a:r>
              <a:rPr lang="en" sz="1400" b="1" i="1" dirty="0">
                <a:solidFill>
                  <a:srgbClr val="D0006F"/>
                </a:solidFill>
                <a:latin typeface="Poppins"/>
                <a:ea typeface="Poppins"/>
                <a:cs typeface="Poppins"/>
                <a:sym typeface="Poppins"/>
              </a:rPr>
              <a:t> a </a:t>
            </a:r>
            <a:r>
              <a:rPr lang="en" sz="1400" b="1" i="1" dirty="0" err="1">
                <a:solidFill>
                  <a:srgbClr val="D0006F"/>
                </a:solidFill>
                <a:latin typeface="Poppins"/>
                <a:ea typeface="Poppins"/>
                <a:cs typeface="Poppins"/>
                <a:sym typeface="Poppins"/>
              </a:rPr>
              <a:t>Actividade</a:t>
            </a:r>
            <a:r>
              <a:rPr lang="en" sz="1400" b="1" i="1" dirty="0">
                <a:solidFill>
                  <a:srgbClr val="D0006F"/>
                </a:solidFill>
                <a:latin typeface="Poppins"/>
                <a:ea typeface="Poppins"/>
                <a:cs typeface="Poppins"/>
                <a:sym typeface="Poppins"/>
              </a:rPr>
              <a:t> de </a:t>
            </a:r>
            <a:r>
              <a:rPr lang="en" sz="1400" b="1" i="1" dirty="0" err="1">
                <a:solidFill>
                  <a:srgbClr val="D0006F"/>
                </a:solidFill>
                <a:latin typeface="Poppins"/>
                <a:ea typeface="Poppins"/>
                <a:cs typeface="Poppins"/>
                <a:sym typeface="Poppins"/>
              </a:rPr>
              <a:t>Prática</a:t>
            </a:r>
            <a:r>
              <a:rPr lang="en" sz="1400" b="1" i="1" dirty="0">
                <a:solidFill>
                  <a:srgbClr val="D0006F"/>
                </a:solidFill>
                <a:latin typeface="Poppins"/>
                <a:ea typeface="Poppins"/>
                <a:cs typeface="Poppins"/>
                <a:sym typeface="Poppins"/>
              </a:rPr>
              <a:t> "</a:t>
            </a:r>
            <a:r>
              <a:rPr lang="en" sz="1400" b="1" i="1" dirty="0" err="1">
                <a:solidFill>
                  <a:srgbClr val="D0006F"/>
                </a:solidFill>
                <a:latin typeface="Poppins"/>
                <a:ea typeface="Poppins"/>
                <a:cs typeface="Poppins"/>
                <a:sym typeface="Poppins"/>
              </a:rPr>
              <a:t>Questiona-te</a:t>
            </a:r>
            <a:r>
              <a:rPr lang="en" sz="1400" b="1" i="1" dirty="0">
                <a:solidFill>
                  <a:srgbClr val="D0006F"/>
                </a:solidFill>
                <a:latin typeface="Poppins"/>
                <a:ea typeface="Poppins"/>
                <a:cs typeface="Poppins"/>
                <a:sym typeface="Poppins"/>
              </a:rPr>
              <a:t> a </a:t>
            </a:r>
            <a:r>
              <a:rPr lang="en" sz="1400" b="1" i="1" dirty="0" err="1">
                <a:solidFill>
                  <a:srgbClr val="D0006F"/>
                </a:solidFill>
                <a:latin typeface="Poppins"/>
                <a:ea typeface="Poppins"/>
                <a:cs typeface="Poppins"/>
                <a:sym typeface="Poppins"/>
              </a:rPr>
              <a:t>ti</a:t>
            </a:r>
            <a:r>
              <a:rPr lang="en" sz="1400" b="1" i="1" dirty="0">
                <a:solidFill>
                  <a:srgbClr val="D0006F"/>
                </a:solidFill>
                <a:latin typeface="Poppins"/>
                <a:ea typeface="Poppins"/>
                <a:cs typeface="Poppins"/>
                <a:sym typeface="Poppins"/>
              </a:rPr>
              <a:t> </a:t>
            </a:r>
            <a:r>
              <a:rPr lang="en" sz="1400" b="1" i="1" dirty="0" err="1">
                <a:solidFill>
                  <a:srgbClr val="D0006F"/>
                </a:solidFill>
                <a:latin typeface="Poppins"/>
                <a:ea typeface="Poppins"/>
                <a:cs typeface="Poppins"/>
                <a:sym typeface="Poppins"/>
              </a:rPr>
              <a:t>próprio</a:t>
            </a:r>
            <a:r>
              <a:rPr lang="en" sz="1400" b="1" i="1" dirty="0">
                <a:solidFill>
                  <a:srgbClr val="D0006F"/>
                </a:solidFill>
                <a:latin typeface="Poppins"/>
                <a:ea typeface="Poppins"/>
                <a:cs typeface="Poppins"/>
                <a:sym typeface="Poppins"/>
              </a:rPr>
              <a:t>": Parts of </a:t>
            </a:r>
            <a:r>
              <a:rPr lang="en" sz="1200" b="1" i="1" dirty="0">
                <a:solidFill>
                  <a:srgbClr val="D0006F"/>
                </a:solidFill>
                <a:latin typeface="Poppins"/>
                <a:ea typeface="Poppins"/>
                <a:cs typeface="Poppins"/>
                <a:sym typeface="Poppins"/>
              </a:rPr>
              <a:t>App</a:t>
            </a:r>
            <a:r>
              <a:rPr lang="en" sz="1400" b="1" i="1" dirty="0">
                <a:solidFill>
                  <a:srgbClr val="D0006F"/>
                </a:solidFill>
                <a:latin typeface="Poppins"/>
                <a:ea typeface="Poppins"/>
                <a:cs typeface="Poppins"/>
                <a:sym typeface="Poppins"/>
              </a:rPr>
              <a:t> Inventor" (</a:t>
            </a:r>
            <a:r>
              <a:rPr lang="en" sz="1400" b="1" i="1" dirty="0" err="1">
                <a:solidFill>
                  <a:srgbClr val="D0006F"/>
                </a:solidFill>
                <a:latin typeface="Poppins"/>
                <a:ea typeface="Poppins"/>
                <a:cs typeface="Poppins"/>
                <a:sym typeface="Poppins"/>
              </a:rPr>
              <a:t>Partes</a:t>
            </a:r>
            <a:r>
              <a:rPr lang="en" sz="1400" b="1" i="1" dirty="0">
                <a:solidFill>
                  <a:srgbClr val="D0006F"/>
                </a:solidFill>
                <a:latin typeface="Poppins"/>
                <a:ea typeface="Poppins"/>
                <a:cs typeface="Poppins"/>
                <a:sym typeface="Poppins"/>
              </a:rPr>
              <a:t> do Inventor da </a:t>
            </a:r>
            <a:r>
              <a:rPr lang="en" sz="1400" b="1" i="1" dirty="0" err="1">
                <a:solidFill>
                  <a:srgbClr val="D0006F"/>
                </a:solidFill>
                <a:latin typeface="Poppins"/>
                <a:ea typeface="Poppins"/>
                <a:cs typeface="Poppins"/>
                <a:sym typeface="Poppins"/>
              </a:rPr>
              <a:t>Aplicação</a:t>
            </a:r>
            <a:r>
              <a:rPr lang="en" sz="1400" b="1" i="1" dirty="0">
                <a:solidFill>
                  <a:srgbClr val="D0006F"/>
                </a:solidFill>
                <a:latin typeface="Poppins"/>
                <a:ea typeface="Poppins"/>
                <a:cs typeface="Poppins"/>
                <a:sym typeface="Poppins"/>
              </a:rPr>
              <a:t>) </a:t>
            </a:r>
            <a:br>
              <a:rPr lang="en" sz="1400" b="1" i="1" dirty="0">
                <a:solidFill>
                  <a:srgbClr val="D0006F"/>
                </a:solidFill>
                <a:latin typeface="Poppins"/>
                <a:ea typeface="Poppins"/>
                <a:cs typeface="Poppins"/>
                <a:sym typeface="Poppins"/>
              </a:rPr>
            </a:br>
            <a:r>
              <a:rPr lang="en" sz="1400" b="1" i="1" dirty="0">
                <a:solidFill>
                  <a:srgbClr val="D0006F"/>
                </a:solidFill>
                <a:latin typeface="Poppins"/>
                <a:ea typeface="Poppins"/>
                <a:cs typeface="Poppins"/>
                <a:sym typeface="Poppins"/>
              </a:rPr>
              <a:t>para </a:t>
            </a:r>
            <a:r>
              <a:rPr lang="en" sz="1400" b="1" i="1" dirty="0" err="1">
                <a:solidFill>
                  <a:srgbClr val="D0006F"/>
                </a:solidFill>
                <a:latin typeface="Poppins"/>
                <a:ea typeface="Poppins"/>
                <a:cs typeface="Poppins"/>
                <a:sym typeface="Poppins"/>
              </a:rPr>
              <a:t>te</a:t>
            </a:r>
            <a:r>
              <a:rPr lang="en" sz="1400" b="1" i="1" dirty="0">
                <a:solidFill>
                  <a:srgbClr val="D0006F"/>
                </a:solidFill>
                <a:latin typeface="Poppins"/>
                <a:ea typeface="Poppins"/>
                <a:cs typeface="Poppins"/>
                <a:sym typeface="Poppins"/>
              </a:rPr>
              <a:t> </a:t>
            </a:r>
            <a:r>
              <a:rPr lang="en" sz="1400" b="1" i="1" dirty="0" err="1">
                <a:solidFill>
                  <a:srgbClr val="D0006F"/>
                </a:solidFill>
                <a:latin typeface="Poppins"/>
                <a:ea typeface="Poppins"/>
                <a:cs typeface="Poppins"/>
                <a:sym typeface="Poppins"/>
              </a:rPr>
              <a:t>testares</a:t>
            </a:r>
            <a:r>
              <a:rPr lang="en" sz="1400" b="1" i="1" dirty="0">
                <a:solidFill>
                  <a:srgbClr val="D0006F"/>
                </a:solidFill>
                <a:latin typeface="Poppins"/>
                <a:ea typeface="Poppins"/>
                <a:cs typeface="Poppins"/>
                <a:sym typeface="Poppins"/>
              </a:rPr>
              <a:t> a </a:t>
            </a:r>
            <a:r>
              <a:rPr lang="en" sz="1400" b="1" i="1" dirty="0" err="1">
                <a:solidFill>
                  <a:srgbClr val="D0006F"/>
                </a:solidFill>
                <a:latin typeface="Poppins"/>
                <a:ea typeface="Poppins"/>
                <a:cs typeface="Poppins"/>
                <a:sym typeface="Poppins"/>
              </a:rPr>
              <a:t>ti</a:t>
            </a:r>
            <a:r>
              <a:rPr lang="en" sz="1400" b="1" i="1" dirty="0">
                <a:solidFill>
                  <a:srgbClr val="D0006F"/>
                </a:solidFill>
                <a:latin typeface="Poppins"/>
                <a:ea typeface="Poppins"/>
                <a:cs typeface="Poppins"/>
                <a:sym typeface="Poppins"/>
              </a:rPr>
              <a:t> </a:t>
            </a:r>
            <a:r>
              <a:rPr lang="en" sz="1400" b="1" i="1" dirty="0" err="1">
                <a:solidFill>
                  <a:srgbClr val="D0006F"/>
                </a:solidFill>
                <a:latin typeface="Poppins"/>
                <a:ea typeface="Poppins"/>
                <a:cs typeface="Poppins"/>
                <a:sym typeface="Poppins"/>
              </a:rPr>
              <a:t>próprio</a:t>
            </a:r>
            <a:r>
              <a:rPr lang="en" sz="1400" b="1" i="1" dirty="0">
                <a:solidFill>
                  <a:srgbClr val="D0006F"/>
                </a:solidFill>
                <a:latin typeface="Poppins"/>
                <a:ea typeface="Poppins"/>
                <a:cs typeface="Poppins"/>
                <a:sym typeface="Poppins"/>
              </a:rPr>
              <a:t>!</a:t>
            </a:r>
            <a:endParaRPr sz="1400" b="1" i="1" dirty="0">
              <a:solidFill>
                <a:srgbClr val="D0006F"/>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ovation Master Template">
  <a:themeElements>
    <a:clrScheme name="Simple Light">
      <a:dk1>
        <a:srgbClr val="000000"/>
      </a:dk1>
      <a:lt1>
        <a:srgbClr val="FFFFFF"/>
      </a:lt1>
      <a:dk2>
        <a:srgbClr val="041E42"/>
      </a:dk2>
      <a:lt2>
        <a:srgbClr val="D0006F"/>
      </a:lt2>
      <a:accent1>
        <a:srgbClr val="FFB81C"/>
      </a:accent1>
      <a:accent2>
        <a:srgbClr val="43B02A"/>
      </a:accent2>
      <a:accent3>
        <a:srgbClr val="FF7500"/>
      </a:accent3>
      <a:accent4>
        <a:srgbClr val="0076CF"/>
      </a:accent4>
      <a:accent5>
        <a:srgbClr val="5BC2E7"/>
      </a:accent5>
      <a:accent6>
        <a:srgbClr val="FFFFFF"/>
      </a:accent6>
      <a:hlink>
        <a:srgbClr val="D000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chnovation Master Template">
  <a:themeElements>
    <a:clrScheme name="Simple Light">
      <a:dk1>
        <a:srgbClr val="000000"/>
      </a:dk1>
      <a:lt1>
        <a:srgbClr val="FFFFFF"/>
      </a:lt1>
      <a:dk2>
        <a:srgbClr val="041E42"/>
      </a:dk2>
      <a:lt2>
        <a:srgbClr val="D0006F"/>
      </a:lt2>
      <a:accent1>
        <a:srgbClr val="FFB81C"/>
      </a:accent1>
      <a:accent2>
        <a:srgbClr val="43B02A"/>
      </a:accent2>
      <a:accent3>
        <a:srgbClr val="FF7500"/>
      </a:accent3>
      <a:accent4>
        <a:srgbClr val="0076CF"/>
      </a:accent4>
      <a:accent5>
        <a:srgbClr val="5BC2E7"/>
      </a:accent5>
      <a:accent6>
        <a:srgbClr val="FFFFFF"/>
      </a:accent6>
      <a:hlink>
        <a:srgbClr val="D000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chnovation Master Template">
  <a:themeElements>
    <a:clrScheme name="Simple Light">
      <a:dk1>
        <a:srgbClr val="000000"/>
      </a:dk1>
      <a:lt1>
        <a:srgbClr val="FFFFFF"/>
      </a:lt1>
      <a:dk2>
        <a:srgbClr val="041E42"/>
      </a:dk2>
      <a:lt2>
        <a:srgbClr val="D0006F"/>
      </a:lt2>
      <a:accent1>
        <a:srgbClr val="FFB81C"/>
      </a:accent1>
      <a:accent2>
        <a:srgbClr val="43B02A"/>
      </a:accent2>
      <a:accent3>
        <a:srgbClr val="FF7500"/>
      </a:accent3>
      <a:accent4>
        <a:srgbClr val="0076CF"/>
      </a:accent4>
      <a:accent5>
        <a:srgbClr val="5BC2E7"/>
      </a:accent5>
      <a:accent6>
        <a:srgbClr val="FFFFFF"/>
      </a:accent6>
      <a:hlink>
        <a:srgbClr val="D000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Words>
  <Application>Microsoft Macintosh PowerPoint</Application>
  <PresentationFormat>On-screen Show (16:9)</PresentationFormat>
  <Paragraphs>15</Paragraphs>
  <Slides>6</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Rubik Mono One</vt:lpstr>
      <vt:lpstr>Source Sans Pro</vt:lpstr>
      <vt:lpstr>Poppins</vt:lpstr>
      <vt:lpstr>Trebuchet MS</vt:lpstr>
      <vt:lpstr>Simple Light</vt:lpstr>
      <vt:lpstr>Technovation Master Template</vt:lpstr>
      <vt:lpstr>Technovation Master Template</vt:lpstr>
      <vt:lpstr>Technovation Master Template</vt:lpstr>
      <vt:lpstr>Simple Light</vt:lpstr>
      <vt:lpstr>PowerPoint Presentation</vt:lpstr>
      <vt:lpstr>PowerPoint Presentation</vt:lpstr>
      <vt:lpstr>Atribuição:  Faz a tua primeira aplicação  Segue o vídeo tutorial: "Fala Comigo: Parte 1" </vt:lpstr>
      <vt:lpstr>Fazer aplicações não é assim tão difícil!</vt:lpstr>
      <vt:lpstr>PowerPoint Presentation</vt:lpstr>
      <vt:lpstr>Pratica:  Faz o teu próprio teste:  Partes do App Inventor  Experimenta a Actividade de Prática "Questiona-te a ti próprio": Parts of App Inventor" (Partes do Inventor da Aplicação)  para te testares a ti próprio!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keywords>, docId:2F1DE00D688B4435CBC43791A1549E2C</cp:keywords>
  <cp:lastModifiedBy>Pedro Teixeira | HC</cp:lastModifiedBy>
  <cp:revision>1</cp:revision>
  <dcterms:modified xsi:type="dcterms:W3CDTF">2022-01-15T02:25:17Z</dcterms:modified>
</cp:coreProperties>
</file>