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3" r:id="rId1"/>
    <p:sldMasterId id="2147483764" r:id="rId2"/>
    <p:sldMasterId id="2147483765" r:id="rId3"/>
    <p:sldMasterId id="2147483766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Rubik Mono One" panose="02000504020000020004" pitchFamily="2" charset="-79"/>
      <p:regular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Trebuchet MS" panose="020B0703020202090204" pitchFamily="34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8c48cb9f35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8c48cb9f35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b4649d821_0_2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b4649d821_0_2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b4649d821_0_2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8b4649d821_0_2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ebe42017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cebe42017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104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4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04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104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449" name="Google Shape;449;p104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04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104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5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05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05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457" name="Google Shape;457;p10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06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06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107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07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8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66" name="Google Shape;466;p108"/>
          <p:cNvPicPr preferRelativeResize="0"/>
          <p:nvPr/>
        </p:nvPicPr>
        <p:blipFill rotWithShape="1">
          <a:blip r:embed="rId2">
            <a:alphaModFix/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109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09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110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10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111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11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112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12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3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3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3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13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114"/>
          <p:cNvPicPr preferRelativeResize="0"/>
          <p:nvPr/>
        </p:nvPicPr>
        <p:blipFill rotWithShape="1">
          <a:blip r:embed="rId2">
            <a:alphaModFix/>
          </a:blip>
          <a:srcRect r="35926" b="16296"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14"/>
          <p:cNvPicPr preferRelativeResize="0"/>
          <p:nvPr/>
        </p:nvPicPr>
        <p:blipFill rotWithShape="1">
          <a:blip r:embed="rId3">
            <a:alphaModFix/>
          </a:blip>
          <a:srcRect r="16909" b="35186"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115"/>
          <p:cNvPicPr preferRelativeResize="0"/>
          <p:nvPr/>
        </p:nvPicPr>
        <p:blipFill rotWithShape="1">
          <a:blip r:embed="rId2">
            <a:alphaModFix/>
          </a:blip>
          <a:srcRect l="33616" t="36688"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15"/>
          <p:cNvPicPr preferRelativeResize="0"/>
          <p:nvPr/>
        </p:nvPicPr>
        <p:blipFill rotWithShape="1">
          <a:blip r:embed="rId3">
            <a:alphaModFix/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15"/>
          <p:cNvPicPr preferRelativeResize="0"/>
          <p:nvPr/>
        </p:nvPicPr>
        <p:blipFill rotWithShape="1">
          <a:blip r:embed="rId4">
            <a:alphaModFix/>
          </a:blip>
          <a:srcRect t="12495" r="27140"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116"/>
          <p:cNvPicPr preferRelativeResize="0"/>
          <p:nvPr/>
        </p:nvPicPr>
        <p:blipFill rotWithShape="1">
          <a:blip r:embed="rId2">
            <a:alphaModFix/>
          </a:blip>
          <a:srcRect r="49831" b="51983"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16"/>
          <p:cNvPicPr preferRelativeResize="0"/>
          <p:nvPr/>
        </p:nvPicPr>
        <p:blipFill rotWithShape="1">
          <a:blip r:embed="rId3">
            <a:alphaModFix/>
          </a:blip>
          <a:srcRect l="59666" t="26297"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2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Lab1">
  <p:cSld name="CAPTION_ONLY_1_1_1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Lab2">
  <p:cSld name="CAPTION_ONLY_1_1_1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59" name="Google Shape;59;p15"/>
            <p:cNvPicPr preferRelativeResize="0"/>
            <p:nvPr/>
          </p:nvPicPr>
          <p:blipFill rotWithShape="1">
            <a:blip r:embed="rId2">
              <a:alphaModFix/>
            </a:blip>
            <a:srcRect r="33395" b="45292"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5"/>
            <p:cNvPicPr preferRelativeResize="0"/>
            <p:nvPr/>
          </p:nvPicPr>
          <p:blipFill rotWithShape="1">
            <a:blip r:embed="rId3">
              <a:alphaModFix/>
            </a:blip>
            <a:srcRect r="17749" b="51660"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l="59666" t="50578"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l="59316" b="53395"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 amt="12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 amt="13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4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97" name="Google Shape;97;p24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7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9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0" name="Google Shape;130;p30"/>
          <p:cNvPicPr preferRelativeResize="0"/>
          <p:nvPr/>
        </p:nvPicPr>
        <p:blipFill rotWithShape="1">
          <a:blip r:embed="rId2">
            <a:alphaModFix/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1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2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5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5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 r="35926" b="16296"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6"/>
          <p:cNvPicPr preferRelativeResize="0"/>
          <p:nvPr/>
        </p:nvPicPr>
        <p:blipFill rotWithShape="1">
          <a:blip r:embed="rId3">
            <a:alphaModFix/>
          </a:blip>
          <a:srcRect r="16909" b="35186"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7"/>
          <p:cNvPicPr preferRelativeResize="0"/>
          <p:nvPr/>
        </p:nvPicPr>
        <p:blipFill rotWithShape="1">
          <a:blip r:embed="rId2">
            <a:alphaModFix/>
          </a:blip>
          <a:srcRect l="33616" t="36688"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 rotWithShape="1">
          <a:blip r:embed="rId3">
            <a:alphaModFix/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t="12495" r="27140"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8"/>
          <p:cNvPicPr preferRelativeResize="0"/>
          <p:nvPr/>
        </p:nvPicPr>
        <p:blipFill rotWithShape="1">
          <a:blip r:embed="rId2">
            <a:alphaModFix/>
          </a:blip>
          <a:srcRect r="49831" b="51983"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8"/>
          <p:cNvPicPr preferRelativeResize="0"/>
          <p:nvPr/>
        </p:nvPicPr>
        <p:blipFill rotWithShape="1">
          <a:blip r:embed="rId3">
            <a:alphaModFix/>
          </a:blip>
          <a:srcRect l="59666" t="26297"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>
            <a:spLocks noGrp="1"/>
          </p:cNvSpPr>
          <p:nvPr>
            <p:ph type="title"/>
          </p:nvPr>
        </p:nvSpPr>
        <p:spPr>
          <a:xfrm>
            <a:off x="349703" y="1861125"/>
            <a:ext cx="8444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 i="0">
                <a:solidFill>
                  <a:srgbClr val="76B9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1151532" y="1129198"/>
            <a:ext cx="68409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500" b="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>
            <a:spLocks noGrp="1"/>
          </p:cNvSpPr>
          <p:nvPr>
            <p:ph type="title"/>
          </p:nvPr>
        </p:nvSpPr>
        <p:spPr>
          <a:xfrm>
            <a:off x="349703" y="1861125"/>
            <a:ext cx="8444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 i="0">
                <a:solidFill>
                  <a:srgbClr val="76B9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/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5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46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189" name="Google Shape;189;p46"/>
            <p:cNvPicPr preferRelativeResize="0"/>
            <p:nvPr/>
          </p:nvPicPr>
          <p:blipFill rotWithShape="1">
            <a:blip r:embed="rId2">
              <a:alphaModFix/>
            </a:blip>
            <a:srcRect r="33395" b="45292"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46"/>
            <p:cNvPicPr preferRelativeResize="0"/>
            <p:nvPr/>
          </p:nvPicPr>
          <p:blipFill rotWithShape="1">
            <a:blip r:embed="rId3">
              <a:alphaModFix/>
            </a:blip>
            <a:srcRect r="17749" b="51660"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46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2" name="Google Shape;192;p4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7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7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97" name="Google Shape;197;p4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00" name="Google Shape;200;p48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1" name="Google Shape;201;p48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202" name="Google Shape;202;p48"/>
          <p:cNvPicPr preferRelativeResize="0"/>
          <p:nvPr/>
        </p:nvPicPr>
        <p:blipFill rotWithShape="1">
          <a:blip r:embed="rId2">
            <a:alphaModFix/>
          </a:blip>
          <a:srcRect l="59666" t="50578"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8"/>
          <p:cNvPicPr preferRelativeResize="0"/>
          <p:nvPr/>
        </p:nvPicPr>
        <p:blipFill rotWithShape="1">
          <a:blip r:embed="rId3">
            <a:alphaModFix/>
          </a:blip>
          <a:srcRect l="59316" b="53395"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9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0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1"/>
          <p:cNvPicPr preferRelativeResize="0"/>
          <p:nvPr/>
        </p:nvPicPr>
        <p:blipFill rotWithShape="1">
          <a:blip r:embed="rId2">
            <a:alphaModFix amt="12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2"/>
          <p:cNvPicPr preferRelativeResize="0"/>
          <p:nvPr/>
        </p:nvPicPr>
        <p:blipFill rotWithShape="1">
          <a:blip r:embed="rId2">
            <a:alphaModFix amt="13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3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4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55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5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5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55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27" name="Google Shape;227;p55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5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55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56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6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6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56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35" name="Google Shape;235;p56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6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56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7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7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7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57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43" name="Google Shape;243;p57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7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57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ipes">
  <p:cSld name="TITLE_ONLY_1_1_1_1_1_1_1_1_1">
    <p:bg>
      <p:bgPr>
        <a:solidFill>
          <a:schemeClr val="accent4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8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8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58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9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9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9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56" name="Google Shape;256;p59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0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60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61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1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2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65" name="Google Shape;265;p62"/>
          <p:cNvPicPr preferRelativeResize="0"/>
          <p:nvPr/>
        </p:nvPicPr>
        <p:blipFill rotWithShape="1">
          <a:blip r:embed="rId2">
            <a:alphaModFix/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63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3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4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4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65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65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6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6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7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67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7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67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68"/>
          <p:cNvPicPr preferRelativeResize="0"/>
          <p:nvPr/>
        </p:nvPicPr>
        <p:blipFill rotWithShape="1">
          <a:blip r:embed="rId2">
            <a:alphaModFix/>
          </a:blip>
          <a:srcRect r="35926" b="16296"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8"/>
          <p:cNvPicPr preferRelativeResize="0"/>
          <p:nvPr/>
        </p:nvPicPr>
        <p:blipFill rotWithShape="1">
          <a:blip r:embed="rId3">
            <a:alphaModFix/>
          </a:blip>
          <a:srcRect r="16909" b="35186"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69"/>
          <p:cNvPicPr preferRelativeResize="0"/>
          <p:nvPr/>
        </p:nvPicPr>
        <p:blipFill rotWithShape="1">
          <a:blip r:embed="rId2">
            <a:alphaModFix/>
          </a:blip>
          <a:srcRect l="33616" t="36688"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9"/>
          <p:cNvPicPr preferRelativeResize="0"/>
          <p:nvPr/>
        </p:nvPicPr>
        <p:blipFill rotWithShape="1">
          <a:blip r:embed="rId3">
            <a:alphaModFix/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9"/>
          <p:cNvPicPr preferRelativeResize="0"/>
          <p:nvPr/>
        </p:nvPicPr>
        <p:blipFill rotWithShape="1">
          <a:blip r:embed="rId4">
            <a:alphaModFix/>
          </a:blip>
          <a:srcRect t="12495" r="27140"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70"/>
          <p:cNvPicPr preferRelativeResize="0"/>
          <p:nvPr/>
        </p:nvPicPr>
        <p:blipFill rotWithShape="1">
          <a:blip r:embed="rId2">
            <a:alphaModFix/>
          </a:blip>
          <a:srcRect r="49831" b="51983"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70"/>
          <p:cNvPicPr preferRelativeResize="0"/>
          <p:nvPr/>
        </p:nvPicPr>
        <p:blipFill rotWithShape="1">
          <a:blip r:embed="rId3">
            <a:alphaModFix/>
          </a:blip>
          <a:srcRect l="59666" t="26297"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2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97" name="Google Shape;297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">
  <p:cSld name="TITLE_AND_BODY_4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ITLE_AND_TWO_COLUMNS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04" name="Google Shape;304;p74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05" name="Google Shape;305;p74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06" name="Google Shape;306;p74"/>
          <p:cNvGrpSpPr/>
          <p:nvPr/>
        </p:nvGrpSpPr>
        <p:grpSpPr>
          <a:xfrm>
            <a:off x="7257449" y="0"/>
            <a:ext cx="1886550" cy="1749274"/>
            <a:chOff x="7314599" y="-76200"/>
            <a:chExt cx="1886550" cy="1749274"/>
          </a:xfrm>
        </p:grpSpPr>
        <p:pic>
          <p:nvPicPr>
            <p:cNvPr id="307" name="Google Shape;307;p74"/>
            <p:cNvPicPr preferRelativeResize="0"/>
            <p:nvPr/>
          </p:nvPicPr>
          <p:blipFill rotWithShape="1">
            <a:blip r:embed="rId2">
              <a:alphaModFix/>
            </a:blip>
            <a:srcRect l="33616" t="51869"/>
            <a:stretch/>
          </p:blipFill>
          <p:spPr>
            <a:xfrm rot="5400000">
              <a:off x="7692374" y="164300"/>
              <a:ext cx="1749274" cy="12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74"/>
            <p:cNvPicPr preferRelativeResize="0"/>
            <p:nvPr/>
          </p:nvPicPr>
          <p:blipFill rotWithShape="1">
            <a:blip r:embed="rId3">
              <a:alphaModFix/>
            </a:blip>
            <a:srcRect l="47340" b="56572"/>
            <a:stretch/>
          </p:blipFill>
          <p:spPr>
            <a:xfrm rot="10800000">
              <a:off x="7314599" y="-76200"/>
              <a:ext cx="1886550" cy="1561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3">
  <p:cSld name="TITLE_AND_TWO_COLUMNS_2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11" name="Google Shape;311;p7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2" name="Google Shape;312;p75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ITLE_AND_TWO_COLUMNS_2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15" name="Google Shape;315;p7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6" name="Google Shape;316;p76"/>
          <p:cNvSpPr txBox="1">
            <a:spLocks noGrp="1"/>
          </p:cNvSpPr>
          <p:nvPr>
            <p:ph type="body" idx="2"/>
          </p:nvPr>
        </p:nvSpPr>
        <p:spPr>
          <a:xfrm>
            <a:off x="3343531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76"/>
          <p:cNvSpPr txBox="1">
            <a:spLocks noGrp="1"/>
          </p:cNvSpPr>
          <p:nvPr>
            <p:ph type="body" idx="3"/>
          </p:nvPr>
        </p:nvSpPr>
        <p:spPr>
          <a:xfrm>
            <a:off x="6375356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18" name="Google Shape;318;p76"/>
          <p:cNvGrpSpPr/>
          <p:nvPr/>
        </p:nvGrpSpPr>
        <p:grpSpPr>
          <a:xfrm>
            <a:off x="7257449" y="0"/>
            <a:ext cx="1886550" cy="1749274"/>
            <a:chOff x="7314599" y="-76200"/>
            <a:chExt cx="1886550" cy="1749274"/>
          </a:xfrm>
        </p:grpSpPr>
        <p:pic>
          <p:nvPicPr>
            <p:cNvPr id="319" name="Google Shape;319;p76"/>
            <p:cNvPicPr preferRelativeResize="0"/>
            <p:nvPr/>
          </p:nvPicPr>
          <p:blipFill rotWithShape="1">
            <a:blip r:embed="rId2">
              <a:alphaModFix/>
            </a:blip>
            <a:srcRect l="33616" t="51869"/>
            <a:stretch/>
          </p:blipFill>
          <p:spPr>
            <a:xfrm rot="5400000">
              <a:off x="7692374" y="164300"/>
              <a:ext cx="1749274" cy="12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76"/>
            <p:cNvPicPr preferRelativeResize="0"/>
            <p:nvPr/>
          </p:nvPicPr>
          <p:blipFill rotWithShape="1">
            <a:blip r:embed="rId3">
              <a:alphaModFix/>
            </a:blip>
            <a:srcRect l="47340" b="56572"/>
            <a:stretch/>
          </p:blipFill>
          <p:spPr>
            <a:xfrm rot="10800000">
              <a:off x="7314599" y="-76200"/>
              <a:ext cx="1886550" cy="1561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ITLE_AND_TWO_COLUMNS_2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23" name="Google Shape;323;p7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4" name="Google Shape;324;p77"/>
          <p:cNvSpPr txBox="1">
            <a:spLocks noGrp="1"/>
          </p:cNvSpPr>
          <p:nvPr>
            <p:ph type="body" idx="2"/>
          </p:nvPr>
        </p:nvSpPr>
        <p:spPr>
          <a:xfrm>
            <a:off x="3343531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5" name="Google Shape;325;p77"/>
          <p:cNvSpPr txBox="1">
            <a:spLocks noGrp="1"/>
          </p:cNvSpPr>
          <p:nvPr>
            <p:ph type="body" idx="3"/>
          </p:nvPr>
        </p:nvSpPr>
        <p:spPr>
          <a:xfrm>
            <a:off x="6375356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chnovation 2018">
  <p:cSld name="Title and body 1 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868">
            <a:off x="-275174" y="33500"/>
            <a:ext cx="461900" cy="4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78"/>
          <p:cNvSpPr txBox="1">
            <a:spLocks noGrp="1"/>
          </p:cNvSpPr>
          <p:nvPr>
            <p:ph type="title"/>
          </p:nvPr>
        </p:nvSpPr>
        <p:spPr>
          <a:xfrm>
            <a:off x="304800" y="-9882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A880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28A88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9" name="Google Shape;329;p78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0" name="Google Shape;330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79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79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8" name="Google Shape;338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81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81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81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1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4" name="Google Shape;344;p81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82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5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6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7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8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">
  <p:cSld name="TITLE_AND_BODY_10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88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8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8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4" name="Google Shape;374;p8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1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89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89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79" name="Google Shape;379;p89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0"/>
          <p:cNvSpPr/>
          <p:nvPr/>
        </p:nvSpPr>
        <p:spPr>
          <a:xfrm rot="-3375593">
            <a:off x="7338983" y="-1242011"/>
            <a:ext cx="285726" cy="47476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90"/>
          <p:cNvSpPr/>
          <p:nvPr/>
        </p:nvSpPr>
        <p:spPr>
          <a:xfrm rot="-1082137">
            <a:off x="8170297" y="-412436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90"/>
          <p:cNvSpPr/>
          <p:nvPr/>
        </p:nvSpPr>
        <p:spPr>
          <a:xfrm rot="712576">
            <a:off x="7561618" y="-272418"/>
            <a:ext cx="285716" cy="59675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85" name="Google Shape;385;p90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92"/>
          <p:cNvPicPr preferRelativeResize="0"/>
          <p:nvPr/>
        </p:nvPicPr>
        <p:blipFill rotWithShape="1">
          <a:blip r:embed="rId2">
            <a:alphaModFix/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92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2" name="Google Shape;392;p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93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395" name="Google Shape;395;p93"/>
            <p:cNvPicPr preferRelativeResize="0"/>
            <p:nvPr/>
          </p:nvPicPr>
          <p:blipFill rotWithShape="1">
            <a:blip r:embed="rId2">
              <a:alphaModFix/>
            </a:blip>
            <a:srcRect r="33395" b="45292"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93"/>
            <p:cNvPicPr preferRelativeResize="0"/>
            <p:nvPr/>
          </p:nvPicPr>
          <p:blipFill rotWithShape="1">
            <a:blip r:embed="rId3">
              <a:alphaModFix/>
            </a:blip>
            <a:srcRect r="17749" b="51660"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p93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8" name="Google Shape;398;p93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94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94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403" name="Google Shape;403;p94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406" name="Google Shape;406;p9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07" name="Google Shape;407;p95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408" name="Google Shape;408;p95"/>
          <p:cNvPicPr preferRelativeResize="0"/>
          <p:nvPr/>
        </p:nvPicPr>
        <p:blipFill rotWithShape="1">
          <a:blip r:embed="rId2">
            <a:alphaModFix/>
          </a:blip>
          <a:srcRect l="59666" t="50578"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95"/>
          <p:cNvPicPr preferRelativeResize="0"/>
          <p:nvPr/>
        </p:nvPicPr>
        <p:blipFill rotWithShape="1">
          <a:blip r:embed="rId3">
            <a:alphaModFix/>
          </a:blip>
          <a:srcRect l="59316" b="53395"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96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97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98"/>
          <p:cNvPicPr preferRelativeResize="0"/>
          <p:nvPr/>
        </p:nvPicPr>
        <p:blipFill rotWithShape="1">
          <a:blip r:embed="rId2">
            <a:alphaModFix amt="12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99"/>
          <p:cNvPicPr preferRelativeResize="0"/>
          <p:nvPr/>
        </p:nvPicPr>
        <p:blipFill rotWithShape="1">
          <a:blip r:embed="rId2">
            <a:alphaModFix amt="13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00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101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02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02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02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102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433" name="Google Shape;433;p102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02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102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3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03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03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103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441" name="Google Shape;441;p103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03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103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slideLayout" Target="../slideLayouts/slideLayout83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45" Type="http://schemas.openxmlformats.org/officeDocument/2006/relationships/slideLayout" Target="../slideLayouts/slideLayout86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4" Type="http://schemas.openxmlformats.org/officeDocument/2006/relationships/slideLayout" Target="../slideLayouts/slideLayout8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4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388" name="Google Shape;388;p91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120"/>
          <p:cNvPicPr preferRelativeResize="0"/>
          <p:nvPr/>
        </p:nvPicPr>
        <p:blipFill rotWithShape="1">
          <a:blip r:embed="rId3">
            <a:alphaModFix/>
          </a:blip>
          <a:srcRect t="33729" b="33497"/>
          <a:stretch/>
        </p:blipFill>
        <p:spPr>
          <a:xfrm>
            <a:off x="0" y="764900"/>
            <a:ext cx="2092276" cy="3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20"/>
          <p:cNvSpPr txBox="1"/>
          <p:nvPr/>
        </p:nvSpPr>
        <p:spPr>
          <a:xfrm>
            <a:off x="219933" y="1285532"/>
            <a:ext cx="7214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Aplicações</a:t>
            </a:r>
            <a:r>
              <a:rPr lang="en" sz="3400" b="1" dirty="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de </a:t>
            </a: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codificação</a:t>
            </a:r>
            <a:endParaRPr sz="3400" b="1" dirty="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Eventos</a:t>
            </a:r>
            <a:r>
              <a:rPr lang="en" sz="3400" b="1" dirty="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e </a:t>
            </a:r>
            <a:r>
              <a:rPr lang="en" sz="3400" b="1" dirty="0" err="1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acções</a:t>
            </a:r>
            <a:endParaRPr sz="3400" b="1" dirty="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6" name="Google Shape;506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050" y="3104075"/>
            <a:ext cx="1962474" cy="18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475" y="3104075"/>
            <a:ext cx="1738676" cy="1738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8" name="Google Shape;508;p120"/>
          <p:cNvCxnSpPr/>
          <p:nvPr/>
        </p:nvCxnSpPr>
        <p:spPr>
          <a:xfrm>
            <a:off x="3019150" y="3755000"/>
            <a:ext cx="1255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121"/>
          <p:cNvPicPr preferRelativeResize="0"/>
          <p:nvPr/>
        </p:nvPicPr>
        <p:blipFill rotWithShape="1">
          <a:blip r:embed="rId3">
            <a:alphaModFix/>
          </a:blip>
          <a:srcRect l="4222" r="4176"/>
          <a:stretch/>
        </p:blipFill>
        <p:spPr>
          <a:xfrm rot="275125">
            <a:off x="5857165" y="641855"/>
            <a:ext cx="1999998" cy="369586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121"/>
          <p:cNvSpPr txBox="1"/>
          <p:nvPr/>
        </p:nvSpPr>
        <p:spPr>
          <a:xfrm>
            <a:off x="150050" y="350125"/>
            <a:ext cx="5376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latin typeface="Rubik Mono One"/>
                <a:ea typeface="Rubik Mono One"/>
                <a:cs typeface="Rubik Mono One"/>
                <a:sym typeface="Rubik Mono One"/>
              </a:rPr>
              <a:t>FALA COMIGO</a:t>
            </a:r>
            <a:endParaRPr sz="2900" dirty="0"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515" name="Google Shape;515;p121"/>
          <p:cNvSpPr txBox="1"/>
          <p:nvPr/>
        </p:nvSpPr>
        <p:spPr>
          <a:xfrm>
            <a:off x="325100" y="1443088"/>
            <a:ext cx="5451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Poppins"/>
              <a:buChar char="●"/>
            </a:pPr>
            <a:r>
              <a:rPr lang="en" sz="24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EVENTO</a:t>
            </a:r>
            <a:endParaRPr sz="24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oppins"/>
              <a:buChar char="○"/>
            </a:pPr>
            <a:r>
              <a:rPr lang="en" sz="2400" dirty="0" err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botão</a:t>
            </a:r>
            <a:r>
              <a:rPr lang="en" sz="2400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" sz="2400" dirty="0" err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utilizador</a:t>
            </a:r>
            <a:r>
              <a:rPr lang="en" sz="2400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pressiona</a:t>
            </a:r>
            <a:endParaRPr sz="2400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Poppins"/>
              <a:buChar char="●"/>
            </a:pPr>
            <a:endParaRPr lang="en" sz="24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Poppins"/>
              <a:buChar char="●"/>
            </a:pPr>
            <a:r>
              <a:rPr lang="en" sz="24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ACÇÃO</a:t>
            </a:r>
            <a:endParaRPr sz="2400" b="1" dirty="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oppins"/>
              <a:buChar char="○"/>
            </a:pPr>
            <a:r>
              <a:rPr lang="en" sz="2400" dirty="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app </a:t>
            </a:r>
            <a:r>
              <a:rPr lang="en" sz="2400" dirty="0" err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fala</a:t>
            </a:r>
            <a:endParaRPr sz="2400" dirty="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2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eventos</a:t>
            </a:r>
            <a:endParaRPr sz="2400"/>
          </a:p>
        </p:txBody>
      </p:sp>
      <p:sp>
        <p:nvSpPr>
          <p:cNvPr id="521" name="Google Shape;521;p122"/>
          <p:cNvSpPr txBox="1"/>
          <p:nvPr/>
        </p:nvSpPr>
        <p:spPr>
          <a:xfrm>
            <a:off x="408775" y="1109150"/>
            <a:ext cx="79755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Os eventos </a:t>
            </a: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são quando algo acontece na aplicação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Como quando um utilizador carrega num botão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No MIT App Inventor, os blocos de eventos são de cor </a:t>
            </a:r>
            <a:r>
              <a:rPr lang="en" sz="1800" b="1">
                <a:solidFill>
                  <a:srgbClr val="BF9000"/>
                </a:solidFill>
                <a:latin typeface="Poppins"/>
                <a:ea typeface="Poppins"/>
                <a:cs typeface="Poppins"/>
                <a:sym typeface="Poppins"/>
              </a:rPr>
              <a:t>dourada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" sz="28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⊂ </a:t>
            </a: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forma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2" name="Google Shape;52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25" y="2229425"/>
            <a:ext cx="3429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23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acções</a:t>
            </a:r>
            <a:endParaRPr sz="2400"/>
          </a:p>
        </p:txBody>
      </p:sp>
      <p:sp>
        <p:nvSpPr>
          <p:cNvPr id="528" name="Google Shape;528;p123"/>
          <p:cNvSpPr txBox="1"/>
          <p:nvPr/>
        </p:nvSpPr>
        <p:spPr>
          <a:xfrm>
            <a:off x="408775" y="1109150"/>
            <a:ext cx="797550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lang="en" sz="1600" b="1" dirty="0" err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acções</a:t>
            </a:r>
            <a:r>
              <a:rPr lang="en" sz="1600" b="1" dirty="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são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quando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aplicação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faz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algo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Como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quando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texto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é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falado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No MIT App Inventor,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blocos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acção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são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cor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b="1" dirty="0" err="1">
                <a:solidFill>
                  <a:srgbClr val="674EA7"/>
                </a:solidFill>
                <a:latin typeface="Poppins"/>
                <a:ea typeface="Poppins"/>
                <a:cs typeface="Poppins"/>
                <a:sym typeface="Poppins"/>
              </a:rPr>
              <a:t>púrpura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cabem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dentro do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bloco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eventos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9" name="Google Shape;529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25" y="2285450"/>
            <a:ext cx="6261200" cy="8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750" y="4138425"/>
            <a:ext cx="1689675" cy="5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123" y="4263088"/>
            <a:ext cx="2953325" cy="41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2" name="Google Shape;532;p123"/>
          <p:cNvCxnSpPr>
            <a:stCxn id="531" idx="1"/>
          </p:cNvCxnSpPr>
          <p:nvPr/>
        </p:nvCxnSpPr>
        <p:spPr>
          <a:xfrm flipH="1">
            <a:off x="4660123" y="4469225"/>
            <a:ext cx="1242000" cy="15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Macintosh PowerPoint</Application>
  <PresentationFormat>On-screen Show (16:9)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Rubik Mono One</vt:lpstr>
      <vt:lpstr>Source Sans Pro</vt:lpstr>
      <vt:lpstr>Poppins</vt:lpstr>
      <vt:lpstr>Trebuchet MS</vt:lpstr>
      <vt:lpstr>Simple Light</vt:lpstr>
      <vt:lpstr>Technovation Master Template</vt:lpstr>
      <vt:lpstr>Technovation Master Template</vt:lpstr>
      <vt:lpstr>Technovation Master Template</vt:lpstr>
      <vt:lpstr>PowerPoint Presentation</vt:lpstr>
      <vt:lpstr>PowerPoint Presentation</vt:lpstr>
      <vt:lpstr>eventos</vt:lpstr>
      <vt:lpstr>acções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, docId:182E3FE3BF50423494FF78F187C293CE</cp:keywords>
  <cp:lastModifiedBy>Pedro Teixeira | HC</cp:lastModifiedBy>
  <cp:revision>1</cp:revision>
  <dcterms:modified xsi:type="dcterms:W3CDTF">2022-01-15T02:26:42Z</dcterms:modified>
</cp:coreProperties>
</file>